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705" autoAdjust="0"/>
  </p:normalViewPr>
  <p:slideViewPr>
    <p:cSldViewPr snapToGrid="0">
      <p:cViewPr varScale="1">
        <p:scale>
          <a:sx n="58" d="100"/>
          <a:sy n="58" d="100"/>
        </p:scale>
        <p:origin x="12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Smith" userId="f0e0faf4-ac28-47a4-8160-cb4428c38e8b" providerId="ADAL" clId="{12F731E1-D820-4726-8FA1-5E9E3A0DDA47}"/>
    <pc:docChg chg="undo custSel modSld">
      <pc:chgData name="M Smith" userId="f0e0faf4-ac28-47a4-8160-cb4428c38e8b" providerId="ADAL" clId="{12F731E1-D820-4726-8FA1-5E9E3A0DDA47}" dt="2021-08-27T11:34:59.754" v="182" actId="1076"/>
      <pc:docMkLst>
        <pc:docMk/>
      </pc:docMkLst>
      <pc:sldChg chg="modSp mod modNotesTx">
        <pc:chgData name="M Smith" userId="f0e0faf4-ac28-47a4-8160-cb4428c38e8b" providerId="ADAL" clId="{12F731E1-D820-4726-8FA1-5E9E3A0DDA47}" dt="2021-08-27T11:34:59.754" v="182" actId="1076"/>
        <pc:sldMkLst>
          <pc:docMk/>
          <pc:sldMk cId="1835036679" sldId="262"/>
        </pc:sldMkLst>
        <pc:spChg chg="mod">
          <ac:chgData name="M Smith" userId="f0e0faf4-ac28-47a4-8160-cb4428c38e8b" providerId="ADAL" clId="{12F731E1-D820-4726-8FA1-5E9E3A0DDA47}" dt="2021-08-27T11:34:59.754" v="182" actId="1076"/>
          <ac:spMkLst>
            <pc:docMk/>
            <pc:sldMk cId="1835036679" sldId="262"/>
            <ac:spMk id="3" creationId="{EDA0D366-DF17-4282-8C62-3AF2724E2CD7}"/>
          </ac:spMkLst>
        </pc:spChg>
      </pc:sldChg>
      <pc:sldChg chg="addSp modSp mod modNotesTx">
        <pc:chgData name="M Smith" userId="f0e0faf4-ac28-47a4-8160-cb4428c38e8b" providerId="ADAL" clId="{12F731E1-D820-4726-8FA1-5E9E3A0DDA47}" dt="2021-08-27T11:32:50.769" v="151" actId="20577"/>
        <pc:sldMkLst>
          <pc:docMk/>
          <pc:sldMk cId="516675906" sldId="263"/>
        </pc:sldMkLst>
        <pc:spChg chg="mod">
          <ac:chgData name="M Smith" userId="f0e0faf4-ac28-47a4-8160-cb4428c38e8b" providerId="ADAL" clId="{12F731E1-D820-4726-8FA1-5E9E3A0DDA47}" dt="2021-08-27T11:31:37.667" v="8" actId="1076"/>
          <ac:spMkLst>
            <pc:docMk/>
            <pc:sldMk cId="516675906" sldId="263"/>
            <ac:spMk id="2" creationId="{6E4E293C-348C-46D4-BD15-73C23761BD61}"/>
          </ac:spMkLst>
        </pc:spChg>
        <pc:picChg chg="add mod modCrop">
          <ac:chgData name="M Smith" userId="f0e0faf4-ac28-47a4-8160-cb4428c38e8b" providerId="ADAL" clId="{12F731E1-D820-4726-8FA1-5E9E3A0DDA47}" dt="2021-08-27T11:31:49.412" v="11" actId="1076"/>
          <ac:picMkLst>
            <pc:docMk/>
            <pc:sldMk cId="516675906" sldId="263"/>
            <ac:picMk id="5" creationId="{35A49C60-B8DA-459F-A356-356C8ED323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C525-E36A-4C38-AAC3-0739E33D418D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7CA39-EF21-4AD3-A663-F1212C445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5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Before showing the children the front cover, show them the front endpaper. Allow them time to look at this and respond to what they can see.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a large copy on flipchart and annotate with children’s ideas and observations.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8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the answers down to these in a different </a:t>
            </a:r>
            <a:r>
              <a:rPr lang="en-US" dirty="0" err="1"/>
              <a:t>colour</a:t>
            </a:r>
            <a:r>
              <a:rPr lang="en-US" dirty="0"/>
              <a:t> pen on flipchart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Now encourage children to look at the robin.  </a:t>
            </a:r>
          </a:p>
          <a:p>
            <a:r>
              <a:rPr lang="en-GB" sz="120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Have this as a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2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are now going to try and link this to real life contexts.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Either on a walk in the local area, around the school grounds or by showing a variety of videos and images of littering.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5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children make notes on their brainstorm image, then scribe as a class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4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Scribe on flipchart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1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children some time to look through the photos and write their thoughts on their sheets to describe what they saw and how it makes them feel. </a:t>
            </a:r>
          </a:p>
          <a:p>
            <a:endParaRPr lang="en-GB" sz="1800" dirty="0"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Y2 EXS and Y3 WTS sheet with word bank on</a:t>
            </a:r>
          </a:p>
          <a:p>
            <a:r>
              <a:rPr lang="en-GB" sz="180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Y2 GDS and Y3 has the extra question, what would you do to stop </a:t>
            </a:r>
            <a:r>
              <a:rPr lang="en-GB" sz="180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people littering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7CA39-EF21-4AD3-A663-F1212C4458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0317-593C-42F3-A9D4-6BA7D3EBC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1C3BF-794D-4789-8DF5-A3DD7DA3E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26DF6-9BC4-4D3F-A179-F9B17065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BEB4-73B5-4918-B86D-F0EC3D41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C02E2-0406-446A-B070-437ECABB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42D7-4475-4077-B715-D294E64F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3070A-EF87-447B-8BA1-D3D63B9BA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7F427-6796-456C-A2B6-BC9E0B11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723C-D36E-42C5-A5AB-19B28B65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FB282-B44E-4E40-8107-24C20C83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31DA6-A945-445D-9A5C-D967D51A5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73A01-4AD1-4D8F-A3D7-ED5A69787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8F54-0A57-4E64-B58F-1DEB948B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5C57-003A-4BCB-B805-1717AB95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202D5-8F6A-4985-ADA2-5033043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6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01EF-B34E-484D-82BF-FFB728B7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9A1A-28EF-4498-9EAC-7629A0145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B1D0-235B-47F1-9F7D-3AF40A00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5E3-B89F-4B82-96AD-9A57DC08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3E2D-69DF-43FB-BC39-B5721706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4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3691-CD16-4D91-BFDF-77E6EB33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08C6D-2F3F-40CA-B8F3-EAC36F85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470B-0E9D-474F-9963-F0B0FAA2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29721-CEF3-41B4-A2B4-9508F8AC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7DCC-2F6B-40B0-A775-6C87E1B2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9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158E-C8C0-42D0-B770-8E2643D1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B472-8571-4166-93BD-4857022B9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1B712-62A9-46DF-ABE2-191DE758C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3E7E8-B6C1-490F-9C89-96587D2D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980D9-9EB7-40F6-829A-EE4E0DE4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044FC-6369-43C6-A09C-CF9D7E12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0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4242-4799-43D5-9699-5569A34B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8D54A-9AA0-4246-8CCB-89A921FDF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49903-F58D-4ADE-8954-5B7A7154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FADC1-61DF-4821-A5F5-146058EFB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444D1-00FC-4FF4-A768-1AC78DDEA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3C95D-4F02-4BBE-958B-9C416971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821BE-1FD6-4DF0-9C82-18C6F787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86A86-468B-43C5-8A4F-0473D09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8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C89A-603E-4321-9269-C75C83B1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B6F6C-76A1-4D13-A5C3-DDA48A05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9057-0872-4F03-9297-71C69736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50501-784A-48DE-ABB1-A1814DDC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3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FE229-8CB9-4F3A-A168-F881E0FB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6975E-4C0C-4F1B-8032-53A92AA3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0D6A-04D3-4907-A1EB-7DF54262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CB20-A841-4A12-A9A2-D5D4AC7F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241C-FF40-4BE1-BB3C-7BD28E8F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865F6-19A1-4CBC-9340-DB4CA4B1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9AF48-6E47-452D-9040-2E3AE108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B3668-E0CA-4C10-B4EC-5622ACCF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F563-28EC-40CE-82D3-FC32CCF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D8A8-BFD5-44C7-9EEB-7825AFFB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F333-29FD-48BA-AB6F-7EA1AE3BD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1322-6402-45E7-9235-5647F235F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129A-FC76-4E35-BA04-A04E94F4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4BC11-F064-4779-AC39-36BBC416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9B82-9E0D-42AA-BDD6-6B979F70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78BC3-D7E3-492E-BF84-C6A082DE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4124C-C04D-4BFD-AD67-5965DEA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F4117-F73B-4A83-9AEF-608100160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C85F-1207-48CB-8C95-2501BFB04735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3395-F7D4-48F3-9A8B-20205B7E9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DB816-58D0-414F-B294-E70964D13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E0EA-C149-45A5-8BF2-17A549A27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4DCF-F569-4860-A81E-7BC18EDB9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Understanding the world around us and our place within it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23927-CD56-4153-8FF6-3E183725C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The Secret Sky Garden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By Linda Sarah and Fiona Lumbers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7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80F0-25C8-4C99-B488-D24365D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can you see?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0EF3E52-A02D-4497-9053-D13E9DDD98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6316" r="21305" b="4660"/>
          <a:stretch/>
        </p:blipFill>
        <p:spPr bwMode="auto">
          <a:xfrm rot="5400000">
            <a:off x="3406535" y="-1633750"/>
            <a:ext cx="5378931" cy="116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2A2A-C139-4EA1-B345-19F0FE51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Now lets think about: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061E-CA72-474F-8AA0-F32089FE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Where is this place?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it like? How do you know?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like to be there? Why or why not?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been somewhere like this? Where was it? What was it like?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it feel to be here?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76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D5C3E1-7B75-4114-9534-F468C7BC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Lets look closer…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E74C1-4E9F-4802-9EAA-0BF4A80CC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you know what bird this is?</a:t>
            </a:r>
          </a:p>
          <a:p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might it be there? </a:t>
            </a:r>
          </a:p>
          <a:p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the robin might be thinking about this place?</a:t>
            </a:r>
          </a:p>
          <a:p>
            <a:endParaRPr lang="en-GB" dirty="0"/>
          </a:p>
        </p:txBody>
      </p:sp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49D79911-9398-4EA0-AB61-5F00B9A53E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t="77131" r="56325" b="7445"/>
          <a:stretch/>
        </p:blipFill>
        <p:spPr bwMode="auto">
          <a:xfrm rot="5400000">
            <a:off x="6919454" y="758846"/>
            <a:ext cx="4351338" cy="53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F85A-5D37-4F63-9117-0067F612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We are now going to think about littering in the real world.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3E7055-78A3-40D7-B7C0-942F5C38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" y="1349605"/>
            <a:ext cx="3839095" cy="25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BC96A1-A0D9-4662-9834-68D919039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228" y="1380252"/>
            <a:ext cx="4652356" cy="3093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0519F-3562-4784-8319-D5203E4C8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33" y="3721498"/>
            <a:ext cx="4442460" cy="2984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37A7F-483D-4335-B9D4-67894B1D3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593" y="4059876"/>
            <a:ext cx="4652356" cy="309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D00E8-6CAA-4DFA-911A-90AF4AAC5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528" y="1349604"/>
            <a:ext cx="4223411" cy="55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3FD01-A119-4480-90BF-61120DC4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Looking at the litter, think about: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BD39F-3B35-4995-82AD-4EB6489B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litter is it? Is it food packets, crisp packets or larger fly tipping or dumping?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think this happened? Why do you think people litter?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happen to rubbish like this?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do you think is responsible for this litter now?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48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9282-C6C4-434C-A308-FBED8642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Lets discuss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D366-DF17-4282-8C62-3AF2724E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175"/>
            <a:ext cx="10515600" cy="55030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we seen anywhere where littering is a concern in our local area?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is littering a problem?</a:t>
            </a: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 encourage people not to litter?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it make our local area look or how does it make this place feel?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harm might it do to the local wildlife?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3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293C-348C-46D4-BD15-73C23761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188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03C7-854A-46AF-AE9F-A9DCFBAC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9C60-B8DA-459F-A356-356C8ED32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54" t="24641" r="31136" b="7373"/>
          <a:stretch/>
        </p:blipFill>
        <p:spPr>
          <a:xfrm>
            <a:off x="3036570" y="134984"/>
            <a:ext cx="6533804" cy="65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7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878F20-AD9C-4022-93A0-68BB735C8299}"/>
</file>

<file path=customXml/itemProps2.xml><?xml version="1.0" encoding="utf-8"?>
<ds:datastoreItem xmlns:ds="http://schemas.openxmlformats.org/officeDocument/2006/customXml" ds:itemID="{E326E170-CED6-42BE-B201-D1D9AA103F86}"/>
</file>

<file path=customXml/itemProps3.xml><?xml version="1.0" encoding="utf-8"?>
<ds:datastoreItem xmlns:ds="http://schemas.openxmlformats.org/officeDocument/2006/customXml" ds:itemID="{2A64509C-C364-47D5-B080-1C212B9F4AB9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436</Words>
  <Application>Microsoft Office PowerPoint</Application>
  <PresentationFormat>Widescreen</PresentationFormat>
  <Paragraphs>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Office Theme</vt:lpstr>
      <vt:lpstr>Understanding the world around us and our place within it </vt:lpstr>
      <vt:lpstr>What can you see?</vt:lpstr>
      <vt:lpstr>Now lets think about: </vt:lpstr>
      <vt:lpstr>Lets look closer…</vt:lpstr>
      <vt:lpstr>We are now going to think about littering in the real world.</vt:lpstr>
      <vt:lpstr>Looking at the litter, think about:</vt:lpstr>
      <vt:lpstr>Lets discuss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world around us and our place within it </dc:title>
  <dc:creator>M Smith</dc:creator>
  <cp:lastModifiedBy>M Smith</cp:lastModifiedBy>
  <cp:revision>1</cp:revision>
  <dcterms:created xsi:type="dcterms:W3CDTF">2021-08-27T10:42:47Z</dcterms:created>
  <dcterms:modified xsi:type="dcterms:W3CDTF">2021-08-27T11:35:02Z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