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831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5C72-9AA2-489B-8BA5-D4027516D1D4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65C2-C3E2-475E-9AA2-82869416C5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34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this image to the children, give the children the opportunity to study this image in depth, record their ideas around the image on flipchart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8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their ideas on the flipchart in different colours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63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focus in on the main character, how do they think they feel being in this place? How do you know? </a:t>
            </a:r>
          </a:p>
          <a:p>
            <a:endParaRPr lang="en-US" dirty="0"/>
          </a:p>
          <a:p>
            <a:r>
              <a:rPr lang="en-US" dirty="0"/>
              <a:t>Encourage children to look at the smaller details in the illustration- beyond her facial expression </a:t>
            </a:r>
          </a:p>
          <a:p>
            <a:r>
              <a:rPr lang="en-US" dirty="0"/>
              <a:t>She has chosen to sit on the top of one of the scrapped cars, she has brought a thermos flask with her and is dressed in a wooly hat and duffle coat- what might this be telling us?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6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notes of this on flipchart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4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read the words on this page to the children, talk about how the words they heard made them feel? Did it make them feel differently about this place?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1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partner, give them the sheet and have them highlight or mark the words and phrases they like or that tells them how this character feels about this place.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3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2s to verbally share their ideas as they are drawing and an adult to scribe these on paper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coming back in- allow children to add paint/water </a:t>
            </a:r>
            <a:r>
              <a:rPr lang="en-GB" noProof="0" dirty="0"/>
              <a:t>colour</a:t>
            </a:r>
            <a:r>
              <a:rPr lang="en-US" dirty="0"/>
              <a:t> or any other choice of media. </a:t>
            </a:r>
          </a:p>
          <a:p>
            <a:r>
              <a:rPr lang="en-US" dirty="0"/>
              <a:t>Year 2s to write words or phrases on speech bubbles to go alongside their image</a:t>
            </a:r>
          </a:p>
          <a:p>
            <a:r>
              <a:rPr lang="en-US" dirty="0"/>
              <a:t>Year 3s to write sentences to go alongside their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65C2-C3E2-475E-9AA2-82869416C50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00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663A-70E5-4747-B162-0FFB6CC48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100CD-8A26-40D9-90AC-2798BD9B9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CA65-3A2B-4C42-A412-888675C7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FE7C1-DF5D-402C-BF9C-6D354801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1AA7-5794-4AEA-9DDF-35F45E37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6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7B47-D693-4E85-B17C-1D9E1462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808AE-ABB1-4CF2-BFDB-9826E5180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CDB5-8CB2-432B-B092-21E6B521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699E-C4C4-472B-A27F-1EFDEF59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2004-21CB-497E-9473-C4EAE4EE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6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5CE1C-6FC8-40E5-BEE0-6C4E1D24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5B9F8-757A-4197-A949-80078F20E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7EEF9-3C2E-4F9F-AAD7-6AB1840E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C60A-A4C9-4FB3-8656-52133EA8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46A63-F6A5-4B55-9F24-3E74CCE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E763-A7F8-43EA-A3A7-D3CAF282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5EBF-4525-403F-B72E-2B7699E0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7265C-6692-4E92-839F-01C1E8B3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C08F-92E8-4618-AAEA-D55AC7B0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6BD68-00F5-42F9-A0E1-91A6241A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B790-614B-4B64-A1EA-9F0595F4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E9FE9-AB29-4171-AEFD-6E66BC552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0F3D-758D-41CC-B216-E04F2832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F661D-D317-4D2A-8C49-68693257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9A3D-DD90-4706-B3C1-005BA333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9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52E6-661F-45E1-B3F7-0036A61E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87BB-BFB1-4F73-8096-72D886D2B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263D5-2680-4FF7-BF4F-99B0FBA46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0668-1EAF-4B20-BEBF-42659CF1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4223E-3193-4A3B-BE4D-C6EFF6B0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92C72-5F97-4B4A-8F18-61ED6DB1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64A5-A86A-454C-B0FE-415E0C85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486B9-213F-405E-84F3-5D0FE6E3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6678D-98CA-420A-9477-DC22F3C1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6E16D-D068-4185-9CA0-3D6DD9F23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B4E15-15F8-4D1D-AA01-E1BEA2BE4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8B88C-0FF6-44E8-BEAC-82024FC9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9D581-3CC4-4A09-A602-F03DD81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64A9D-9451-4C67-930A-EE73722D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2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50F5-8C07-4316-A729-453D6A6C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1BF0B-3F68-4510-A2C8-8F6CCFD9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C3903-A677-4B34-89A9-6EDA0D18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70360-58E5-4A8C-B686-C3D77006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394D7-F352-4870-B2A6-8CE3BA9D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14063-C449-49CD-B14B-D871B249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E1A9C-99E3-4DB8-959D-FD91160C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31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7F6A-890A-488B-8478-6FE66550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F00D-F43F-4F65-A595-2FC38BEA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455F2-7A47-42FE-A853-69A3FCB92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E3D1A-BC85-4346-956E-B0E71174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2C9D-7417-4164-AC76-2C995FA2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EB880-0611-40ED-A80D-4C0B9607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5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FFE2-790D-4D84-91CF-6A696F8C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A9192-34D1-492D-A09E-4BA15A904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1DCD-36F7-47B4-A9BA-CF75C17D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2901-69FD-4D4E-A44D-1CB2601E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CFD0D-3BF0-43DE-82C4-A9F8912E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6A0AB-BBEF-4E52-96E9-CB9F70A4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6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912EF-AD19-451A-89A7-C161CDD3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B0929-078A-486D-A50D-642A9C1EE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8722-4A21-4146-B805-7AF4C6849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2B3-92E2-4FFF-B201-834B94E23747}" type="datetimeFigureOut">
              <a:rPr lang="en-GB" smtClean="0"/>
              <a:t>06/09/2021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56936-7C14-499D-9E54-0AAEF514D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E765F-05DF-46BC-9C92-8F41832DE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590F-AA98-42A2-BFB9-78EECD301A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A61A-787A-41D0-B7C1-4D3C008C9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Engaging with the environment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1400E-6025-4F3F-A2B0-64521B933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Secret Sky Garden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8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4A1F8-1B64-46D3-8A67-DA6C9F727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55" t="9077" r="10000" b="5136"/>
          <a:stretch/>
        </p:blipFill>
        <p:spPr>
          <a:xfrm rot="5400000">
            <a:off x="3870383" y="-2051936"/>
            <a:ext cx="4451234" cy="109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9F68-BD50-486C-AC9E-4053CA4F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discuss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BEDDD-0C8E-47A6-9C2F-5D9ECEBA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8"/>
            <a:ext cx="10515600" cy="54605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How does this illustration make you feel? Why?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How would you describe this place to someone else?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do you think it is like to be there? 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can you see?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might you hear?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might it smell like?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How would it feel to be in this place?</a:t>
            </a:r>
          </a:p>
        </p:txBody>
      </p:sp>
    </p:spTree>
    <p:extLst>
      <p:ext uri="{BB962C8B-B14F-4D97-AF65-F5344CB8AC3E}">
        <p14:creationId xmlns:p14="http://schemas.microsoft.com/office/powerpoint/2010/main" val="163523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04C95-5581-483A-91D7-BDF04F3A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53" t="37029" r="29621" b="54735"/>
          <a:stretch/>
        </p:blipFill>
        <p:spPr>
          <a:xfrm rot="5400000">
            <a:off x="3688126" y="1971135"/>
            <a:ext cx="4815746" cy="291573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41DA7A9-BEE8-4381-B2C1-5B8F2F34F1B3}"/>
              </a:ext>
            </a:extLst>
          </p:cNvPr>
          <p:cNvSpPr/>
          <p:nvPr/>
        </p:nvSpPr>
        <p:spPr>
          <a:xfrm>
            <a:off x="448574" y="552091"/>
            <a:ext cx="3536830" cy="2501660"/>
          </a:xfrm>
          <a:prstGeom prst="clou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1CDA8-C1FD-4CB4-9794-626ED9F4308B}"/>
              </a:ext>
            </a:extLst>
          </p:cNvPr>
          <p:cNvSpPr txBox="1"/>
          <p:nvPr/>
        </p:nvSpPr>
        <p:spPr>
          <a:xfrm>
            <a:off x="1283897" y="1018091"/>
            <a:ext cx="2018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How do you think they feel being in this place?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EDFF6BC-78C8-45AC-9243-57134662D8F1}"/>
              </a:ext>
            </a:extLst>
          </p:cNvPr>
          <p:cNvSpPr/>
          <p:nvPr/>
        </p:nvSpPr>
        <p:spPr>
          <a:xfrm>
            <a:off x="600974" y="3519751"/>
            <a:ext cx="3536830" cy="2501660"/>
          </a:xfrm>
          <a:prstGeom prst="clou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19D8E-88E4-4D0C-A0D0-C97355533608}"/>
              </a:ext>
            </a:extLst>
          </p:cNvPr>
          <p:cNvSpPr txBox="1"/>
          <p:nvPr/>
        </p:nvSpPr>
        <p:spPr>
          <a:xfrm>
            <a:off x="1436297" y="3985751"/>
            <a:ext cx="2018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How do you know?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F400B9C-F103-4F7A-9550-7E9E2F9943B9}"/>
              </a:ext>
            </a:extLst>
          </p:cNvPr>
          <p:cNvSpPr/>
          <p:nvPr/>
        </p:nvSpPr>
        <p:spPr>
          <a:xfrm>
            <a:off x="8210906" y="1802921"/>
            <a:ext cx="3536830" cy="2501660"/>
          </a:xfrm>
          <a:prstGeom prst="clou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1701C-3B70-42ED-85C0-0FB252D5BF9C}"/>
              </a:ext>
            </a:extLst>
          </p:cNvPr>
          <p:cNvSpPr txBox="1"/>
          <p:nvPr/>
        </p:nvSpPr>
        <p:spPr>
          <a:xfrm>
            <a:off x="9046229" y="2268921"/>
            <a:ext cx="2018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Let’s </a:t>
            </a:r>
            <a:r>
              <a:rPr lang="en-US" sz="2400" dirty="0">
                <a:latin typeface="Comic Sans MS" panose="030F0702030302020204" pitchFamily="66" charset="0"/>
              </a:rPr>
              <a:t>look at the smaller details, what can we spot?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626-5C86-4DEC-A2DB-E2972F4F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think about predictions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553E-4932-43B6-8EB4-28D26B8A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61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What do you think might happen in this character's story?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Why do you think that?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FEC3C-D83F-490B-8E48-064CC2636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53" t="37029" r="29621" b="54735"/>
          <a:stretch/>
        </p:blipFill>
        <p:spPr>
          <a:xfrm rot="5400000">
            <a:off x="7949577" y="2311224"/>
            <a:ext cx="4815746" cy="29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ED84-916F-4892-8764-FED11170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54574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read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AFBB-F245-4381-9912-14B8C5B2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518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How do the words you just heard make you feel?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Did it make you feel differently about this place?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Why did it make you feel different?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D45AE-1FD7-494F-8BAA-B3211661E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479" t="11276" r="9782" b="5460"/>
          <a:stretch/>
        </p:blipFill>
        <p:spPr>
          <a:xfrm rot="5400000">
            <a:off x="3565555" y="-2000610"/>
            <a:ext cx="5060889" cy="108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024D-0B81-4235-A119-212DF5C8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go outside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10DF-61EC-4ECC-BF8E-0AAB21F9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We are going to go outside, and take in our surroundings.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Focus on what you can hear, see and smell around them, what they can touch and how this place makes them feel.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Make sketches of things that catch your eye or yourself in the place.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Year 3s- make notes of your thoughts, feelings, or ideas.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3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1144-8088-494E-A980-734155D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How did it feel to be outdoors?</a:t>
            </a:r>
          </a:p>
          <a:p>
            <a:pPr marL="0" indent="0">
              <a:buNone/>
            </a:pP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What sort of things did you see and hear?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How did this place make you feel?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How did the place you visited compare to </a:t>
            </a:r>
            <a:r>
              <a:rPr lang="en-GB" sz="3200" dirty="0">
                <a:latin typeface="Comic Sans MS" panose="030F0702030302020204" pitchFamily="66" charset="0"/>
              </a:rPr>
              <a:t>Funni’s</a:t>
            </a:r>
            <a:r>
              <a:rPr lang="en-US" sz="3200" dirty="0">
                <a:latin typeface="Comic Sans MS" panose="030F0702030302020204" pitchFamily="66" charset="0"/>
              </a:rPr>
              <a:t> car park?</a:t>
            </a:r>
          </a:p>
        </p:txBody>
      </p:sp>
    </p:spTree>
    <p:extLst>
      <p:ext uri="{BB962C8B-B14F-4D97-AF65-F5344CB8AC3E}">
        <p14:creationId xmlns:p14="http://schemas.microsoft.com/office/powerpoint/2010/main" val="57547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797D77-A0E0-4700-B42D-B5A2036EE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E6366-86F1-4691-A2CD-27C736C675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6DE4E0-2F37-40C2-A862-EBB020BD6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Engaging with the environment</vt:lpstr>
      <vt:lpstr>PowerPoint Presentation</vt:lpstr>
      <vt:lpstr>Let’s discuss</vt:lpstr>
      <vt:lpstr>PowerPoint Presentation</vt:lpstr>
      <vt:lpstr>Let’s think about predictions</vt:lpstr>
      <vt:lpstr>Let’s read</vt:lpstr>
      <vt:lpstr>PowerPoint Presentation</vt:lpstr>
      <vt:lpstr>Let’s go outside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the environment</dc:title>
  <dc:creator>M Smith</dc:creator>
  <cp:lastModifiedBy>A Chhibber</cp:lastModifiedBy>
  <cp:revision>7</cp:revision>
  <dcterms:created xsi:type="dcterms:W3CDTF">2021-08-27T21:22:02Z</dcterms:created>
  <dcterms:modified xsi:type="dcterms:W3CDTF">2021-09-06T09:25:13Z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