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2" r:id="rId4"/>
    <p:sldId id="273" r:id="rId5"/>
    <p:sldId id="270" r:id="rId6"/>
    <p:sldId id="271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88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13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4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73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16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25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436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1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3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86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41410-868A-4FCB-9803-7D4F4628CB29}" type="datetimeFigureOut">
              <a:rPr lang="en-GB" smtClean="0"/>
              <a:t>13/06/2021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42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 up</a:t>
            </a:r>
            <a:endParaRPr lang="en-GB" dirty="0"/>
          </a:p>
        </p:txBody>
      </p:sp>
      <p:sp>
        <p:nvSpPr>
          <p:cNvPr id="4" name="Oval Callout 3"/>
          <p:cNvSpPr/>
          <p:nvPr/>
        </p:nvSpPr>
        <p:spPr>
          <a:xfrm>
            <a:off x="838200" y="2873829"/>
            <a:ext cx="3054531" cy="22468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Circle the words that need a capital letter.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737464" y="1305967"/>
            <a:ext cx="1833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err="1">
                <a:latin typeface="Comic Sans MS" panose="030F0702030302020204" pitchFamily="66" charset="0"/>
              </a:rPr>
              <a:t>s</a:t>
            </a:r>
            <a:r>
              <a:rPr lang="en-GB" sz="4400" dirty="0" err="1" smtClean="0">
                <a:latin typeface="Comic Sans MS" panose="030F0702030302020204" pitchFamily="66" charset="0"/>
              </a:rPr>
              <a:t>arah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54041" y="2777716"/>
            <a:ext cx="1833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Comic Sans MS" panose="030F0702030302020204" pitchFamily="66" charset="0"/>
              </a:rPr>
              <a:t>school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42714" y="3547157"/>
            <a:ext cx="1833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Comic Sans MS" panose="030F0702030302020204" pitchFamily="66" charset="0"/>
              </a:rPr>
              <a:t>dog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42960" y="5403626"/>
            <a:ext cx="1833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Comic Sans MS" panose="030F0702030302020204" pitchFamily="66" charset="0"/>
              </a:rPr>
              <a:t>ball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2846" y="4920024"/>
            <a:ext cx="23077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err="1" smtClean="0">
                <a:latin typeface="Comic Sans MS" panose="030F0702030302020204" pitchFamily="66" charset="0"/>
              </a:rPr>
              <a:t>england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38012" y="921246"/>
            <a:ext cx="28455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err="1">
                <a:latin typeface="Comic Sans MS" panose="030F0702030302020204" pitchFamily="66" charset="0"/>
              </a:rPr>
              <a:t>k</a:t>
            </a:r>
            <a:r>
              <a:rPr lang="en-GB" sz="4400" dirty="0" err="1" smtClean="0">
                <a:latin typeface="Comic Sans MS" panose="030F0702030302020204" pitchFamily="66" charset="0"/>
              </a:rPr>
              <a:t>imbolton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09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ar Greenpeace: Amazon.co.uk: James, Simon: Book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883" y="1227909"/>
            <a:ext cx="4808494" cy="4767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1655" y="1903497"/>
            <a:ext cx="58705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LO: to write a thank you card.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Must: write and punctuate sentences correctly. </a:t>
            </a:r>
          </a:p>
          <a:p>
            <a:r>
              <a:rPr lang="en-GB" sz="24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 use features of letter writing. </a:t>
            </a:r>
            <a:r>
              <a:rPr lang="en-GB" sz="2400" dirty="0" err="1">
                <a:solidFill>
                  <a:srgbClr val="FFC000"/>
                </a:solidFill>
                <a:latin typeface="Comic Sans MS" panose="030F0702030302020204" pitchFamily="66" charset="0"/>
              </a:rPr>
              <a:t>eg</a:t>
            </a:r>
            <a:r>
              <a:rPr lang="en-GB" sz="2400" dirty="0">
                <a:solidFill>
                  <a:srgbClr val="FFC000"/>
                </a:solidFill>
                <a:latin typeface="Comic Sans MS" panose="030F0702030302020204" pitchFamily="66" charset="0"/>
              </a:rPr>
              <a:t> greeting.</a:t>
            </a:r>
          </a:p>
          <a:p>
            <a:r>
              <a:rPr lang="en-GB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explain your feelings in your card.</a:t>
            </a:r>
            <a:endParaRPr lang="en-GB" sz="24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330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580606" y="613954"/>
            <a:ext cx="4911634" cy="3265715"/>
          </a:xfrm>
          <a:prstGeom prst="cloudCallout">
            <a:avLst>
              <a:gd name="adj1" fmla="val -54344"/>
              <a:gd name="adj2" fmla="val 601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Reread </a:t>
            </a:r>
            <a:r>
              <a:rPr lang="en-GB" i="1" dirty="0" smtClean="0"/>
              <a:t>Dear Greenpeace. </a:t>
            </a:r>
            <a:r>
              <a:rPr lang="en-GB" dirty="0" smtClean="0"/>
              <a:t>How did Emily feel at the beginning, </a:t>
            </a:r>
            <a:r>
              <a:rPr lang="en-GB" dirty="0"/>
              <a:t>m</a:t>
            </a:r>
            <a:r>
              <a:rPr lang="en-GB" dirty="0" smtClean="0"/>
              <a:t>iddle and end of the story?</a:t>
            </a:r>
            <a:endParaRPr lang="en-GB" dirty="0"/>
          </a:p>
        </p:txBody>
      </p:sp>
      <p:sp>
        <p:nvSpPr>
          <p:cNvPr id="5" name="Cloud Callout 4"/>
          <p:cNvSpPr/>
          <p:nvPr/>
        </p:nvSpPr>
        <p:spPr>
          <a:xfrm>
            <a:off x="6492240" y="2390503"/>
            <a:ext cx="4911634" cy="3265715"/>
          </a:xfrm>
          <a:prstGeom prst="cloudCallout">
            <a:avLst>
              <a:gd name="adj1" fmla="val 52837"/>
              <a:gd name="adj2" fmla="val 613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Look for evidence in Emily’s letters to find out how she felt about the whale in her pond?</a:t>
            </a:r>
          </a:p>
          <a:p>
            <a:pPr algn="ctr"/>
            <a:r>
              <a:rPr lang="en-GB" dirty="0" err="1" smtClean="0"/>
              <a:t>Eg</a:t>
            </a:r>
            <a:r>
              <a:rPr lang="en-GB" dirty="0" smtClean="0"/>
              <a:t> she fed it and cared for it.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942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The whale wants to write a thank you card…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1149531" y="1690688"/>
            <a:ext cx="3461658" cy="195384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How can we start the card? </a:t>
            </a:r>
            <a:endParaRPr lang="en-GB" dirty="0"/>
          </a:p>
        </p:txBody>
      </p:sp>
      <p:sp>
        <p:nvSpPr>
          <p:cNvPr id="5" name="Oval Callout 4"/>
          <p:cNvSpPr/>
          <p:nvPr/>
        </p:nvSpPr>
        <p:spPr>
          <a:xfrm>
            <a:off x="4097383" y="3016251"/>
            <a:ext cx="3461658" cy="1953849"/>
          </a:xfrm>
          <a:prstGeom prst="wedgeEllipseCallout">
            <a:avLst>
              <a:gd name="adj1" fmla="val 36903"/>
              <a:gd name="adj2" fmla="val 531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might the whale want to write? </a:t>
            </a:r>
            <a:endParaRPr lang="en-GB" dirty="0"/>
          </a:p>
        </p:txBody>
      </p:sp>
      <p:sp>
        <p:nvSpPr>
          <p:cNvPr id="6" name="Oval Callout 5"/>
          <p:cNvSpPr/>
          <p:nvPr/>
        </p:nvSpPr>
        <p:spPr>
          <a:xfrm>
            <a:off x="7892142" y="4272779"/>
            <a:ext cx="3461658" cy="195384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How might he finish the letter?</a:t>
            </a:r>
            <a:endParaRPr lang="en-GB" dirty="0"/>
          </a:p>
        </p:txBody>
      </p:sp>
      <p:pic>
        <p:nvPicPr>
          <p:cNvPr id="2050" name="Picture 2" descr="Premium Vector | Whale carto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511" y="1507468"/>
            <a:ext cx="2320289" cy="232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841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Your task: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Write a thank you card/ letter from the whale to Emily. What might we need to include? What makes a good letter?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0162" y="4578845"/>
            <a:ext cx="2926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Dear Emily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32960" y="5469077"/>
            <a:ext cx="2926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whale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72847" y="4578845"/>
            <a:ext cx="2926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t</a:t>
            </a:r>
            <a:r>
              <a:rPr lang="en-GB" sz="4000" dirty="0" smtClean="0">
                <a:latin typeface="Comic Sans MS" panose="030F0702030302020204" pitchFamily="66" charset="0"/>
              </a:rPr>
              <a:t>hank you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080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Extension: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Remember to include in your card/ letter how you were feeling. How did being cared for by Emily make you feel?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happy</a:t>
            </a:r>
          </a:p>
          <a:p>
            <a:r>
              <a:rPr lang="en-GB" dirty="0" smtClean="0"/>
              <a:t>excited</a:t>
            </a:r>
          </a:p>
          <a:p>
            <a:r>
              <a:rPr lang="en-GB" dirty="0" smtClean="0"/>
              <a:t>calm</a:t>
            </a:r>
          </a:p>
          <a:p>
            <a:endParaRPr lang="en-GB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2862"/>
          <a:stretch/>
        </p:blipFill>
        <p:spPr>
          <a:xfrm>
            <a:off x="7062447" y="3181895"/>
            <a:ext cx="3527380" cy="282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947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Plenary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442755" y="1690688"/>
            <a:ext cx="6740434" cy="4357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latin typeface="Comic Sans MS" panose="030F0702030302020204" pitchFamily="66" charset="0"/>
              </a:rPr>
              <a:t>Share your letter/ card with a friend. 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353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206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Warm up</vt:lpstr>
      <vt:lpstr>PowerPoint Presentation</vt:lpstr>
      <vt:lpstr>PowerPoint Presentation</vt:lpstr>
      <vt:lpstr>The whale wants to write a thank you card…</vt:lpstr>
      <vt:lpstr>Your task: </vt:lpstr>
      <vt:lpstr>Extension: </vt:lpstr>
      <vt:lpstr>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7</cp:revision>
  <dcterms:created xsi:type="dcterms:W3CDTF">2021-06-05T12:28:01Z</dcterms:created>
  <dcterms:modified xsi:type="dcterms:W3CDTF">2021-06-13T16:46:46Z</dcterms:modified>
</cp:coreProperties>
</file>