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2" r:id="rId4"/>
    <p:sldId id="273" r:id="rId5"/>
    <p:sldId id="270" r:id="rId6"/>
    <p:sldId id="274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3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35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3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6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5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3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1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83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6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2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 up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8662853" y="470263"/>
            <a:ext cx="3054531" cy="22468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Add the missing punctuation to these sentences.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7558" y="2717075"/>
            <a:ext cx="8948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j</a:t>
            </a:r>
            <a:r>
              <a:rPr lang="en-GB" sz="3600" dirty="0" smtClean="0">
                <a:latin typeface="Comic Sans MS" panose="030F0702030302020204" pitchFamily="66" charset="0"/>
              </a:rPr>
              <a:t>ane went to see the doctor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the cow eats grass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a</a:t>
            </a:r>
            <a:r>
              <a:rPr lang="en-GB" sz="3600" dirty="0" smtClean="0">
                <a:latin typeface="Comic Sans MS" panose="030F0702030302020204" pitchFamily="66" charset="0"/>
              </a:rPr>
              <a:t>re you coming to my party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ar Greenpeace: Amazon.co.uk: James, Simon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87" y="1267096"/>
            <a:ext cx="4386888" cy="43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655" y="1903497"/>
            <a:ext cx="5870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LO: to use the correct punctuation in a sentence.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Must: sequence words to form sentences.</a:t>
            </a:r>
          </a:p>
          <a:p>
            <a:r>
              <a:rPr lang="en-GB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Should</a:t>
            </a:r>
            <a:r>
              <a:rPr lang="en-GB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: use capital letters, full stops and exclamation marks to punctuate sentences correctly.</a:t>
            </a:r>
          </a:p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Could: write my own correctly punctuated sentences about whales.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3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-180657"/>
            <a:ext cx="5829300" cy="72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4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Vector | Whale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59" y="1690688"/>
            <a:ext cx="4383881" cy="43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914400" y="1541417"/>
            <a:ext cx="5617029" cy="4010297"/>
          </a:xfrm>
          <a:prstGeom prst="wedgeEllipseCallout">
            <a:avLst>
              <a:gd name="adj1" fmla="val -47810"/>
              <a:gd name="adj2" fmla="val 58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facts do you know about whales? Let’s write some facts together.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4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</a:t>
            </a:r>
            <a:r>
              <a:rPr lang="en-GB" dirty="0" smtClean="0">
                <a:latin typeface="Comic Sans MS" panose="030F0702030302020204" pitchFamily="66" charset="0"/>
              </a:rPr>
              <a:t>task- Reception: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771" y="1507808"/>
            <a:ext cx="8253549" cy="49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8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</a:t>
            </a:r>
            <a:r>
              <a:rPr lang="en-GB" dirty="0" smtClean="0">
                <a:latin typeface="Comic Sans MS" panose="030F0702030302020204" pitchFamily="66" charset="0"/>
              </a:rPr>
              <a:t>task- Year 1: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59" y="1580606"/>
            <a:ext cx="3693316" cy="5016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787" y="1366429"/>
            <a:ext cx="3703870" cy="523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Extension/ Plenary: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Sort the sentences into those that are correctly punctuated and those that are not correctly punctuated.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862"/>
          <a:stretch/>
        </p:blipFill>
        <p:spPr>
          <a:xfrm>
            <a:off x="10045337" y="169816"/>
            <a:ext cx="1929152" cy="1545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016" y="2760345"/>
            <a:ext cx="6622733" cy="38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116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Warm up</vt:lpstr>
      <vt:lpstr>PowerPoint Presentation</vt:lpstr>
      <vt:lpstr>PowerPoint Presentation</vt:lpstr>
      <vt:lpstr>PowerPoint Presentation</vt:lpstr>
      <vt:lpstr>Your task- Reception: </vt:lpstr>
      <vt:lpstr>Your task- Year 1:</vt:lpstr>
      <vt:lpstr>Extension/ Plenary: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Bleakley</dc:creator>
  <cp:lastModifiedBy>Gemma Bleakley</cp:lastModifiedBy>
  <cp:revision>9</cp:revision>
  <dcterms:created xsi:type="dcterms:W3CDTF">2021-06-05T12:28:01Z</dcterms:created>
  <dcterms:modified xsi:type="dcterms:W3CDTF">2021-06-14T15:39:18Z</dcterms:modified>
</cp:coreProperties>
</file>