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0" r:id="rId5"/>
    <p:sldId id="273" r:id="rId6"/>
    <p:sldId id="277" r:id="rId7"/>
    <p:sldId id="275" r:id="rId8"/>
    <p:sldId id="276" r:id="rId9"/>
    <p:sldId id="274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D42"/>
    <a:srgbClr val="D13E3E"/>
    <a:srgbClr val="5D6EA3"/>
    <a:srgbClr val="FFFFFF"/>
    <a:srgbClr val="ACDDFC"/>
    <a:srgbClr val="80C1EB"/>
    <a:srgbClr val="18A0DB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5385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5309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28242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9167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52409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19150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8178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54247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80804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49092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11101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75348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36320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50063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8" y="4242486"/>
            <a:ext cx="1481143" cy="21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4892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9885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330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1813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2752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50975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8892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09229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86222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65957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716">
            <a:off x="632206" y="488559"/>
            <a:ext cx="908061" cy="106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3" y="5032456"/>
            <a:ext cx="1847439" cy="13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Acrostic poems are written by choosing a word to go vertically down a page. Like this…</a:t>
            </a:r>
          </a:p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Then, you think of words or phrases beginning with each letter. Like this…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450" y="2831326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ersonal</a:t>
            </a:r>
            <a:r>
              <a:rPr lang="en-GB" sz="2400" dirty="0"/>
              <a:t> 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688" y="361527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 each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5450" y="4466057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xpress</a:t>
            </a:r>
            <a:r>
              <a:rPr lang="en-GB" sz="2400" dirty="0"/>
              <a:t> your feelings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3688" y="5268281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ake</a:t>
            </a:r>
            <a:r>
              <a:rPr lang="en-GB" sz="2400" dirty="0"/>
              <a:t> people happy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310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02" y="478895"/>
            <a:ext cx="7094068" cy="5650056"/>
          </a:xfrm>
        </p:spPr>
        <p:txBody>
          <a:bodyPr/>
          <a:lstStyle/>
          <a:p>
            <a:pPr algn="ctr"/>
            <a:r>
              <a:rPr lang="en-GB" sz="9600" dirty="0">
                <a:solidFill>
                  <a:srgbClr val="5D6EA3"/>
                </a:solidFill>
              </a:rPr>
              <a:t>Now it’s your turn…</a:t>
            </a:r>
          </a:p>
        </p:txBody>
      </p:sp>
    </p:spTree>
    <p:extLst>
      <p:ext uri="{BB962C8B-B14F-4D97-AF65-F5344CB8AC3E}">
        <p14:creationId xmlns:p14="http://schemas.microsoft.com/office/powerpoint/2010/main" val="41377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42307" y="9758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22331" y="14750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2330" y="203886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10755" y="260727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10754" y="31616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0753" y="375475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752" y="431492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0567" y="485862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10751" y="537518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0750" y="58941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5887">
            <a:off x="527458" y="633088"/>
            <a:ext cx="893929" cy="7013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2307" y="15644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7204" y="218143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2307" y="274855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2307" y="33167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9119" y="386026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38966" y="44402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27389" y="496338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17579" y="550690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059">
            <a:off x="7695616" y="4673980"/>
            <a:ext cx="925303" cy="1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158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1511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17891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74732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3016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389479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45497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499866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8945" y="5515232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70452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32147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28885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4567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00030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458029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95583" y="51034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6"/>
          <a:stretch/>
        </p:blipFill>
        <p:spPr>
          <a:xfrm>
            <a:off x="7652010" y="867139"/>
            <a:ext cx="617838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74046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23970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87717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4639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8649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7868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4027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1205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7342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4406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379">
            <a:off x="6958989" y="573306"/>
            <a:ext cx="1770542" cy="135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" y="5334846"/>
            <a:ext cx="1922856" cy="10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59124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09048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914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44753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131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1649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947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02169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000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3784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92">
            <a:off x="7003634" y="4681596"/>
            <a:ext cx="1559526" cy="1642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053" y="5264300"/>
            <a:ext cx="1536920" cy="10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3235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822763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50032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1886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85161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5820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529836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02594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7627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43853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14399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84370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9" b="44865"/>
          <a:stretch/>
        </p:blipFill>
        <p:spPr>
          <a:xfrm rot="1096243">
            <a:off x="7531695" y="471832"/>
            <a:ext cx="1082714" cy="129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 b="46306"/>
          <a:stretch/>
        </p:blipFill>
        <p:spPr>
          <a:xfrm rot="20524779">
            <a:off x="598791" y="5169468"/>
            <a:ext cx="898814" cy="1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 SemiBold</vt:lpstr>
      <vt:lpstr>Calibri</vt:lpstr>
      <vt:lpstr>Twinkl</vt:lpstr>
      <vt:lpstr>Office Theme</vt:lpstr>
      <vt:lpstr>PowerPoint Presentation</vt:lpstr>
      <vt:lpstr>What Is an Acrostic Poem?</vt:lpstr>
      <vt:lpstr>What Is an Acrostic Poem?</vt:lpstr>
      <vt:lpstr>Now it’s your turn…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 Chhibber</cp:lastModifiedBy>
  <cp:revision>122</cp:revision>
  <dcterms:created xsi:type="dcterms:W3CDTF">2014-10-01T16:09:27Z</dcterms:created>
  <dcterms:modified xsi:type="dcterms:W3CDTF">2021-12-01T15:24:05Z</dcterms:modified>
</cp:coreProperties>
</file>