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3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23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05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9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76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62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55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67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9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2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70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63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C7287-F5CF-4E6F-94CF-1E80CA62029B}" type="datetimeFigureOut">
              <a:rPr lang="en-GB" smtClean="0"/>
              <a:t>03/10/2021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8B3C1-46D6-4300-9BFA-6AC3B40A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48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0321" y="477999"/>
            <a:ext cx="8796131" cy="5853426"/>
          </a:xfrm>
          <a:prstGeom prst="rect">
            <a:avLst/>
          </a:prstGeom>
        </p:spPr>
      </p:pic>
      <p:sp>
        <p:nvSpPr>
          <p:cNvPr id="4" name="AutoShape 2" descr="See if your street will be underwater by 2050 with terrifying new climate  forecast - Cambridgeshire L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66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178013"/>
              </p:ext>
            </p:extLst>
          </p:nvPr>
        </p:nvGraphicFramePr>
        <p:xfrm>
          <a:off x="499551" y="618368"/>
          <a:ext cx="4151961" cy="1439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248">
                  <a:extLst>
                    <a:ext uri="{9D8B030D-6E8A-4147-A177-3AD203B41FA5}">
                      <a16:colId xmlns:a16="http://schemas.microsoft.com/office/drawing/2014/main" val="2194255900"/>
                    </a:ext>
                  </a:extLst>
                </a:gridCol>
                <a:gridCol w="3481089">
                  <a:extLst>
                    <a:ext uri="{9D8B030D-6E8A-4147-A177-3AD203B41FA5}">
                      <a16:colId xmlns:a16="http://schemas.microsoft.com/office/drawing/2014/main" val="865270719"/>
                    </a:ext>
                  </a:extLst>
                </a:gridCol>
                <a:gridCol w="336624">
                  <a:extLst>
                    <a:ext uri="{9D8B030D-6E8A-4147-A177-3AD203B41FA5}">
                      <a16:colId xmlns:a16="http://schemas.microsoft.com/office/drawing/2014/main" val="2650758749"/>
                    </a:ext>
                  </a:extLst>
                </a:gridCol>
              </a:tblGrid>
              <a:tr h="23738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Success Criteria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088013"/>
                  </a:ext>
                </a:extLst>
              </a:tr>
              <a:tr h="23738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800">
                          <a:effectLst/>
                        </a:rPr>
                        <a:t>Must: I can describe a character from a text.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137654"/>
                  </a:ext>
                </a:extLst>
              </a:tr>
              <a:tr h="23738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800">
                          <a:effectLst/>
                        </a:rPr>
                        <a:t>Should:</a:t>
                      </a:r>
                      <a:r>
                        <a:rPr lang="en-US" sz="700">
                          <a:effectLst/>
                        </a:rPr>
                        <a:t> </a:t>
                      </a:r>
                      <a:r>
                        <a:rPr lang="en-US" sz="800">
                          <a:effectLst/>
                        </a:rPr>
                        <a:t>I can use expanded noun phrases.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1900515"/>
                  </a:ext>
                </a:extLst>
              </a:tr>
              <a:tr h="23738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Could: </a:t>
                      </a:r>
                      <a:r>
                        <a:rPr lang="en-US" sz="800">
                          <a:effectLst/>
                        </a:rPr>
                        <a:t>I can use a relative clause.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9106789"/>
                  </a:ext>
                </a:extLst>
              </a:tr>
              <a:tr h="48949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Even better if… I can use a range of different sentence structures to describe a character.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241725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85497" y="252656"/>
            <a:ext cx="4066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b="1" dirty="0">
                <a:latin typeface="SassoonCRInfant"/>
                <a:ea typeface="Calibri" panose="020F0502020204030204" pitchFamily="34" charset="0"/>
                <a:cs typeface="Times New Roman" panose="02020603050405020304" pitchFamily="18" charset="0"/>
              </a:rPr>
              <a:t>LO:  </a:t>
            </a:r>
            <a:r>
              <a:rPr lang="en-GB" altLang="en-US" b="1" dirty="0">
                <a:latin typeface="SassoonCRInfant"/>
                <a:ea typeface="Calibri" panose="020F0502020204030204" pitchFamily="34" charset="0"/>
                <a:cs typeface="ArialMT-Identity-H"/>
              </a:rPr>
              <a:t>To give my opinion on a text.   </a:t>
            </a:r>
            <a:endParaRPr kumimoji="0" lang="en-GB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83811" y="298173"/>
            <a:ext cx="4994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smtClean="0"/>
              <a:t>SPAG Focus</a:t>
            </a:r>
          </a:p>
          <a:p>
            <a:pPr algn="ctr"/>
            <a:r>
              <a:rPr lang="en-GB" sz="2400" dirty="0" smtClean="0"/>
              <a:t>To use a </a:t>
            </a:r>
            <a:r>
              <a:rPr lang="en-GB" sz="2400" i="1" dirty="0" smtClean="0"/>
              <a:t>relative clause </a:t>
            </a:r>
            <a:r>
              <a:rPr lang="en-GB" sz="2400" dirty="0" smtClean="0"/>
              <a:t>in your writing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979505" y="1232452"/>
            <a:ext cx="7115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relative clause is a phrase that gives us more information about a </a:t>
            </a:r>
            <a:r>
              <a:rPr lang="en-GB" b="1" dirty="0" smtClean="0"/>
              <a:t>noun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085522" y="1754114"/>
            <a:ext cx="6672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https://www.bbc.co.uk/bitesize/topics/zwwp8mn/articles/zsrt4qt</a:t>
            </a:r>
          </a:p>
        </p:txBody>
      </p:sp>
      <p:sp>
        <p:nvSpPr>
          <p:cNvPr id="7" name="Rectangle 6"/>
          <p:cNvSpPr/>
          <p:nvPr/>
        </p:nvSpPr>
        <p:spPr>
          <a:xfrm>
            <a:off x="4850296" y="308113"/>
            <a:ext cx="7096539" cy="206733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914402" y="2713382"/>
            <a:ext cx="10528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They often begin with a relative pronoun, such as </a:t>
            </a:r>
            <a:r>
              <a:rPr lang="en-GB" sz="2000" dirty="0"/>
              <a:t>'that', 'which', 'who', 'whose', 'where' and 'when'.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406" y="3419060"/>
            <a:ext cx="8756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Zoe lives alone in Norwich. She lost her parents a year ago.</a:t>
            </a:r>
          </a:p>
          <a:p>
            <a:endParaRPr lang="en-GB" sz="2400" dirty="0"/>
          </a:p>
          <a:p>
            <a:r>
              <a:rPr lang="en-GB" sz="2400" dirty="0" smtClean="0">
                <a:solidFill>
                  <a:schemeClr val="accent5"/>
                </a:solidFill>
              </a:rPr>
              <a:t>Zoe, who lives alone, lost her parents a year ago. </a:t>
            </a:r>
            <a:endParaRPr lang="en-GB" sz="2400" dirty="0">
              <a:solidFill>
                <a:schemeClr val="accent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6652" y="5029199"/>
            <a:ext cx="96085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Dooby rules through violence and intimidation. He is the leader of the Eels. </a:t>
            </a:r>
          </a:p>
          <a:p>
            <a:endParaRPr lang="en-GB" sz="2400" dirty="0"/>
          </a:p>
          <a:p>
            <a:r>
              <a:rPr lang="en-GB" sz="2400" dirty="0" smtClean="0">
                <a:solidFill>
                  <a:schemeClr val="accent5"/>
                </a:solidFill>
              </a:rPr>
              <a:t>Dooby…</a:t>
            </a:r>
            <a:endParaRPr lang="en-GB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482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774" y="86829"/>
            <a:ext cx="10515600" cy="1325563"/>
          </a:xfrm>
        </p:spPr>
        <p:txBody>
          <a:bodyPr/>
          <a:lstStyle/>
          <a:p>
            <a:r>
              <a:rPr lang="en-GB" b="1" dirty="0" smtClean="0"/>
              <a:t>Read up to the end of Chapter 8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808" y="1547329"/>
            <a:ext cx="11111948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are your impressions of the characters- Dooby, Spat and Munchkin?</a:t>
            </a:r>
          </a:p>
          <a:p>
            <a:pPr marL="0" indent="0">
              <a:buNone/>
            </a:pPr>
            <a:r>
              <a:rPr lang="en-GB" dirty="0" smtClean="0"/>
              <a:t>Work with your partner to talk about what you know, and what you are only guessing about. </a:t>
            </a:r>
          </a:p>
          <a:p>
            <a:pPr marL="0" indent="0">
              <a:buNone/>
            </a:pPr>
            <a:r>
              <a:rPr lang="en-GB" dirty="0" smtClean="0"/>
              <a:t>Can you give any evidence from the text to back up your ideas?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Mouth Talking Clipart 19 Talking Mouth Graphic Library - Talk Partners Clip  Art - Png Download (#284600) - Pin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809" y="3856383"/>
            <a:ext cx="3242918" cy="210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74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234" y="315430"/>
            <a:ext cx="10515600" cy="1325563"/>
          </a:xfrm>
        </p:spPr>
        <p:txBody>
          <a:bodyPr>
            <a:noAutofit/>
          </a:bodyPr>
          <a:lstStyle/>
          <a:p>
            <a:r>
              <a:rPr lang="en-GB" sz="2800" dirty="0" smtClean="0"/>
              <a:t>Task 1- Use post it notes to write down your impressions of Dooby and add them to the figure on the working wall.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809" y="1878496"/>
            <a:ext cx="5493026" cy="402017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Task 2- We will be writing a character description for Dooby.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Challenge yourself to include a relative clause in your work.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74033" y="4870174"/>
            <a:ext cx="43135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'that', 'which', 'who', 'whose', 'where' and 'when'.</a:t>
            </a:r>
          </a:p>
          <a:p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894522" y="4681331"/>
            <a:ext cx="4204252" cy="128214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351104" y="1729409"/>
            <a:ext cx="489005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Steps to success: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Use noun phrases to paint a picture in words. 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Use a relative clause to add extra descriptive information.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 Challenge yourself: Try to be subtle in your description; show your reader all about Dooby, as well as tell them. </a:t>
            </a:r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6251713" y="1689652"/>
            <a:ext cx="5128591" cy="39259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780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Let’s have some volunteers to read their character descriptions. Can you identify a relative clause in their work?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68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342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ArialMT-Identity-H</vt:lpstr>
      <vt:lpstr>Calibri</vt:lpstr>
      <vt:lpstr>Calibri Light</vt:lpstr>
      <vt:lpstr>SassoonCRInfant</vt:lpstr>
      <vt:lpstr>Times New Roman</vt:lpstr>
      <vt:lpstr>Office Theme</vt:lpstr>
      <vt:lpstr>PowerPoint Presentation</vt:lpstr>
      <vt:lpstr>PowerPoint Presentation</vt:lpstr>
      <vt:lpstr>Read up to the end of Chapter 8. </vt:lpstr>
      <vt:lpstr>Task 1- Use post it notes to write down your impressions of Dooby and add them to the figure on the working wall. 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14</cp:revision>
  <dcterms:created xsi:type="dcterms:W3CDTF">2021-10-01T07:20:22Z</dcterms:created>
  <dcterms:modified xsi:type="dcterms:W3CDTF">2021-10-03T11:55:19Z</dcterms:modified>
</cp:coreProperties>
</file>