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1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7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6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5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4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9EF8-3FE8-424F-9D02-4CE09DD552BF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E20-E3E9-4EAB-BB58-B7F9E80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3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Floods in St Neots and Little Paxton | Paxtonvic's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98129"/>
            <a:ext cx="9310687" cy="53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83" y="131887"/>
            <a:ext cx="3611217" cy="1325563"/>
          </a:xfrm>
        </p:spPr>
        <p:txBody>
          <a:bodyPr/>
          <a:lstStyle/>
          <a:p>
            <a:r>
              <a:rPr lang="en-GB" b="1" dirty="0" err="1" smtClean="0"/>
              <a:t>Spag</a:t>
            </a:r>
            <a:r>
              <a:rPr lang="en-GB" b="1" dirty="0" smtClean="0"/>
              <a:t> Focus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8017" y="3120324"/>
            <a:ext cx="10515600" cy="156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52169" y="5065956"/>
            <a:ext cx="10515600" cy="179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499744"/>
            <a:ext cx="11582400" cy="6205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 use a range of sentence structures.</a:t>
            </a:r>
          </a:p>
          <a:p>
            <a:pPr marL="0" indent="0">
              <a:buNone/>
            </a:pPr>
            <a:r>
              <a:rPr lang="en-GB" dirty="0" smtClean="0"/>
              <a:t>Start- </a:t>
            </a:r>
            <a:r>
              <a:rPr lang="en-GB" i="1" dirty="0" smtClean="0"/>
              <a:t>The girl held her brother’s hand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Add adjectives to improve these noun phrases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u="sng" dirty="0"/>
              <a:t>                      </a:t>
            </a:r>
            <a:r>
              <a:rPr lang="en-GB" dirty="0"/>
              <a:t>     </a:t>
            </a:r>
            <a:r>
              <a:rPr lang="en-GB" dirty="0" smtClean="0"/>
              <a:t>girl </a:t>
            </a:r>
            <a:r>
              <a:rPr lang="en-GB" dirty="0"/>
              <a:t>held </a:t>
            </a:r>
            <a:r>
              <a:rPr lang="en-GB" dirty="0" smtClean="0"/>
              <a:t>her    </a:t>
            </a:r>
            <a:r>
              <a:rPr lang="en-GB" u="sng" dirty="0" smtClean="0"/>
              <a:t>             </a:t>
            </a:r>
            <a:r>
              <a:rPr lang="en-GB" dirty="0" smtClean="0"/>
              <a:t>    brother’s   </a:t>
            </a:r>
            <a:r>
              <a:rPr lang="en-GB" u="sng" dirty="0" smtClean="0"/>
              <a:t>                   </a:t>
            </a:r>
            <a:r>
              <a:rPr lang="en-GB" dirty="0" smtClean="0"/>
              <a:t>  </a:t>
            </a:r>
            <a:r>
              <a:rPr lang="en-GB" dirty="0"/>
              <a:t>hand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Then add a relative clause.</a:t>
            </a:r>
          </a:p>
          <a:p>
            <a:pPr marL="0" indent="0">
              <a:buNone/>
            </a:pPr>
            <a:r>
              <a:rPr lang="en-GB" dirty="0"/>
              <a:t>The ___________ girl, who __________________  , held her</a:t>
            </a:r>
            <a:r>
              <a:rPr lang="en-GB" u="sng" dirty="0"/>
              <a:t>         </a:t>
            </a:r>
            <a:r>
              <a:rPr lang="en-GB" dirty="0"/>
              <a:t> brother’s               hand.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Then add a subordinate clause to explain the reason why. </a:t>
            </a:r>
          </a:p>
          <a:p>
            <a:pPr marL="0" indent="0">
              <a:buNone/>
            </a:pPr>
            <a:r>
              <a:rPr lang="en-GB" dirty="0"/>
              <a:t>The ___________ girl, who __________________  , held her</a:t>
            </a:r>
            <a:r>
              <a:rPr lang="en-GB" u="sng" dirty="0"/>
              <a:t>         </a:t>
            </a:r>
            <a:r>
              <a:rPr lang="en-GB" dirty="0"/>
              <a:t> brother’s               </a:t>
            </a:r>
            <a:r>
              <a:rPr lang="en-GB" dirty="0" smtClean="0"/>
              <a:t>hand, _____________________________________________________.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23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06680"/>
            <a:ext cx="10515600" cy="1325563"/>
          </a:xfrm>
        </p:spPr>
        <p:txBody>
          <a:bodyPr/>
          <a:lstStyle/>
          <a:p>
            <a:r>
              <a:rPr lang="en-GB" dirty="0" smtClean="0"/>
              <a:t>Re-read this extract from chapter 13.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33" t="68641" r="58667" b="16912"/>
          <a:stretch/>
        </p:blipFill>
        <p:spPr>
          <a:xfrm>
            <a:off x="563879" y="1402079"/>
            <a:ext cx="6076335" cy="156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916" t="16291" r="22417" b="56213"/>
          <a:stretch/>
        </p:blipFill>
        <p:spPr>
          <a:xfrm>
            <a:off x="243840" y="2926079"/>
            <a:ext cx="6736080" cy="3239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7680" y="2255520"/>
            <a:ext cx="335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 Your partner, go through these pages and highlight any descriptive language you see. </a:t>
            </a:r>
          </a:p>
          <a:p>
            <a:endParaRPr lang="en-GB" sz="2000" dirty="0"/>
          </a:p>
          <a:p>
            <a:r>
              <a:rPr lang="en-GB" sz="2000" dirty="0" smtClean="0"/>
              <a:t>Can you identify the writing techniques used?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8077200" y="2042160"/>
            <a:ext cx="341376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8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365760"/>
            <a:ext cx="10515600" cy="5684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Using a piece of sugar paper, Come up with more descriptive words, phrases and sentences to describe the rough seas.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 descr="Another Windy, Rough and Wet Week Ahead | Dale Destin - 268W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407893"/>
            <a:ext cx="8927465" cy="45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3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78" y="593173"/>
            <a:ext cx="10515600" cy="4813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Your task is to write a list poem to describe the rough seas.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Experiment with swapping around the word order of your sentences to try different effects.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Your sentences should still be </a:t>
            </a:r>
          </a:p>
          <a:p>
            <a:pPr marL="0" indent="0">
              <a:buNone/>
            </a:pPr>
            <a:r>
              <a:rPr lang="en-GB" dirty="0" smtClean="0"/>
              <a:t>grammatically correct.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73024" y="3002942"/>
            <a:ext cx="4697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Challenge- Use personification, simile and metaphor to catch your reader’s imagination. </a:t>
            </a:r>
            <a:endParaRPr lang="en-GB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425979" y="2734586"/>
            <a:ext cx="4711148" cy="26736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Let’s hear some of you perform your poetry.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As you are listening, try to spot any uses of personification, similes </a:t>
            </a:r>
            <a:r>
              <a:rPr lang="en-GB" sz="3600" smtClean="0"/>
              <a:t>and metaphor.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5069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209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Spag Focus. </vt:lpstr>
      <vt:lpstr>Re-read this extract from chapter 13. </vt:lpstr>
      <vt:lpstr>PowerPoint Presentation</vt:lpstr>
      <vt:lpstr>PowerPoint Presentation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Duncan</dc:creator>
  <cp:lastModifiedBy>Katy Duncan</cp:lastModifiedBy>
  <cp:revision>17</cp:revision>
  <dcterms:created xsi:type="dcterms:W3CDTF">2021-10-08T08:38:09Z</dcterms:created>
  <dcterms:modified xsi:type="dcterms:W3CDTF">2021-10-17T19:07:39Z</dcterms:modified>
</cp:coreProperties>
</file>