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3" autoAdjust="0"/>
    <p:restoredTop sz="94660"/>
  </p:normalViewPr>
  <p:slideViewPr>
    <p:cSldViewPr snapToGrid="0">
      <p:cViewPr varScale="1">
        <p:scale>
          <a:sx n="44" d="100"/>
          <a:sy n="44" d="100"/>
        </p:scale>
        <p:origin x="86" y="6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6936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95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15101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6268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9859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24410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2196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743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6352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44979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98318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DFA84-1D79-4E17-A95A-947C1F6E7457}" type="datetimeFigureOut">
              <a:rPr lang="en-GB" smtClean="0"/>
              <a:t>23/01/2022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FA61E-2E11-438C-B80B-66A9393887C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78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bbc.co.uk/bitesize/articles/zv4j7nb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445770" y="922369"/>
          <a:ext cx="6808469" cy="171754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7132">
                  <a:extLst>
                    <a:ext uri="{9D8B030D-6E8A-4147-A177-3AD203B41FA5}">
                      <a16:colId xmlns:a16="http://schemas.microsoft.com/office/drawing/2014/main" val="1592628940"/>
                    </a:ext>
                  </a:extLst>
                </a:gridCol>
                <a:gridCol w="5710288">
                  <a:extLst>
                    <a:ext uri="{9D8B030D-6E8A-4147-A177-3AD203B41FA5}">
                      <a16:colId xmlns:a16="http://schemas.microsoft.com/office/drawing/2014/main" val="1844650096"/>
                    </a:ext>
                  </a:extLst>
                </a:gridCol>
                <a:gridCol w="551049">
                  <a:extLst>
                    <a:ext uri="{9D8B030D-6E8A-4147-A177-3AD203B41FA5}">
                      <a16:colId xmlns:a16="http://schemas.microsoft.com/office/drawing/2014/main" val="2355773328"/>
                    </a:ext>
                  </a:extLst>
                </a:gridCol>
              </a:tblGrid>
              <a:tr h="12573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P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Success Criteria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T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97223237"/>
                  </a:ext>
                </a:extLst>
              </a:tr>
              <a:tr h="18415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Must: I can write a story where paragraphs are used to mark changes in time, setting or event.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97359765"/>
                  </a:ext>
                </a:extLst>
              </a:tr>
              <a:tr h="174625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200"/>
                        </a:spcAft>
                      </a:pPr>
                      <a:r>
                        <a:rPr lang="en-US" sz="1400">
                          <a:effectLst/>
                        </a:rPr>
                        <a:t>Should: I can expand on descriptions and themes. 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105427670"/>
                  </a:ext>
                </a:extLst>
              </a:tr>
              <a:tr h="13589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Could: </a:t>
                      </a:r>
                      <a:r>
                        <a:rPr lang="en-US" sz="1400">
                          <a:effectLst/>
                        </a:rPr>
                        <a:t>I can use the setting to indicate atmosphere and change.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474419452"/>
                  </a:ext>
                </a:extLst>
              </a:tr>
              <a:tr h="242570"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</a:rPr>
                        <a:t> 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Even better if… I can write using  appropriate style and vocabulary for the time period.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889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 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3981276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96240" y="508616"/>
            <a:ext cx="6248400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L.O: To </a:t>
            </a:r>
            <a:r>
              <a:rPr kumimoji="0" lang="en-GB" alt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begin </a:t>
            </a:r>
            <a:r>
              <a:rPr kumimoji="0" lang="en-GB" alt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a story based on </a:t>
            </a:r>
            <a:r>
              <a:rPr kumimoji="0" lang="en-GB" altLang="en-US" sz="1600" b="1" i="0" u="sng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FArTHER</a:t>
            </a:r>
            <a:r>
              <a:rPr kumimoji="0" lang="en-GB" altLang="en-US" sz="16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omic Sans MS" panose="030F0702030302020204" pitchFamily="66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kumimoji="0" lang="en-GB" alt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SassoonCRInfant" charset="0"/>
                <a:ea typeface="Calibri" panose="020F0502020204030204" pitchFamily="34" charset="0"/>
                <a:cs typeface="ArialMT-Identity-H" charset="0"/>
              </a:rPr>
              <a:t>26.01.22</a:t>
            </a:r>
            <a:endParaRPr kumimoji="0" lang="en-GB" alt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838246" y="4323834"/>
            <a:ext cx="47772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dirty="0" smtClean="0">
                <a:hlinkClick r:id="rId2"/>
              </a:rPr>
              <a:t>https://www.bbc.co.uk/bitesize/articles/zv4j7nb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774700" y="3911600"/>
            <a:ext cx="9626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Test your knowledge about paragraphs by completing the paragraph quiz!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47803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0" y="365125"/>
            <a:ext cx="10985500" cy="1325563"/>
          </a:xfrm>
        </p:spPr>
        <p:txBody>
          <a:bodyPr>
            <a:normAutofit/>
          </a:bodyPr>
          <a:lstStyle/>
          <a:p>
            <a:r>
              <a:rPr lang="en-GB" sz="4000" b="1" dirty="0" smtClean="0"/>
              <a:t>Your task is to write the </a:t>
            </a:r>
            <a:r>
              <a:rPr lang="en-GB" sz="4000" b="1" dirty="0" smtClean="0"/>
              <a:t>beginning, build up and problem of the story </a:t>
            </a:r>
            <a:r>
              <a:rPr lang="en-GB" sz="4000" b="1" dirty="0" smtClean="0"/>
              <a:t>you planned yesterday. </a:t>
            </a:r>
            <a:endParaRPr lang="en-GB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900" y="19272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What will we need to include to be successful?</a:t>
            </a:r>
          </a:p>
          <a:p>
            <a:pPr marL="0" indent="0">
              <a:buNone/>
            </a:pPr>
            <a:endParaRPr lang="en-GB" dirty="0"/>
          </a:p>
          <a:p>
            <a:r>
              <a:rPr lang="en-GB" dirty="0" smtClean="0"/>
              <a:t> Use of paragraphs to organise the text, starting a new paragraph whenever I introduce a new idea, place, person or time. </a:t>
            </a:r>
          </a:p>
          <a:p>
            <a:r>
              <a:rPr lang="en-GB" dirty="0" smtClean="0"/>
              <a:t>Correct use of direct speech for dialogue. </a:t>
            </a:r>
          </a:p>
          <a:p>
            <a:r>
              <a:rPr lang="en-GB" dirty="0" smtClean="0"/>
              <a:t>Noun phrases used to describe setting and characters. </a:t>
            </a:r>
          </a:p>
          <a:p>
            <a:r>
              <a:rPr lang="en-GB" dirty="0" smtClean="0"/>
              <a:t>Use of historical knowledge to inform my writing, for example the characters speaking more formally. </a:t>
            </a:r>
          </a:p>
          <a:p>
            <a:endParaRPr lang="en-GB" dirty="0" smtClean="0"/>
          </a:p>
          <a:p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87773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65125"/>
            <a:ext cx="10591800" cy="1325563"/>
          </a:xfrm>
        </p:spPr>
        <p:txBody>
          <a:bodyPr>
            <a:normAutofit/>
          </a:bodyPr>
          <a:lstStyle/>
          <a:p>
            <a:r>
              <a:rPr lang="en-GB" sz="3600" dirty="0" smtClean="0"/>
              <a:t>I will be looking for a brilliant mixture of description, dialogue and action in your writing. </a:t>
            </a:r>
            <a:endParaRPr lang="en-GB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900" y="1978025"/>
            <a:ext cx="5219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600" dirty="0" smtClean="0"/>
              <a:t>“John, sit down darling.”</a:t>
            </a:r>
          </a:p>
          <a:p>
            <a:pPr marL="0" indent="0">
              <a:buNone/>
            </a:pPr>
            <a:r>
              <a:rPr lang="en-GB" sz="2600" dirty="0" smtClean="0"/>
              <a:t>“Why Mother?”</a:t>
            </a:r>
          </a:p>
          <a:p>
            <a:pPr marL="0" indent="0">
              <a:buNone/>
            </a:pPr>
            <a:r>
              <a:rPr lang="en-GB" sz="2600" dirty="0" smtClean="0"/>
              <a:t>“I have something very important to tell you.”</a:t>
            </a:r>
          </a:p>
          <a:p>
            <a:pPr marL="0" indent="0">
              <a:buNone/>
            </a:pPr>
            <a:r>
              <a:rPr lang="en-GB" sz="2600" dirty="0" smtClean="0"/>
              <a:t>“What is it? Has something happened to Father?”</a:t>
            </a:r>
          </a:p>
          <a:p>
            <a:pPr marL="0" indent="0">
              <a:buNone/>
            </a:pPr>
            <a:r>
              <a:rPr lang="en-GB" sz="2600" dirty="0" smtClean="0"/>
              <a:t>“Yes dear, this letter says your father was killed in France.”</a:t>
            </a:r>
          </a:p>
          <a:p>
            <a:pPr marL="0" indent="0">
              <a:buNone/>
            </a:pPr>
            <a:r>
              <a:rPr lang="en-GB" sz="2600" dirty="0" smtClean="0"/>
              <a:t>“I feel devastated.”</a:t>
            </a:r>
            <a:endParaRPr lang="en-GB" sz="2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6324600" y="2016125"/>
            <a:ext cx="5410200" cy="43338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“John, sit down darling.”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My mother pulled out one of our old comfortable chairs away from the table. She gave me a watery smile, but her eyes were red and puffy. </a:t>
            </a:r>
            <a:endParaRPr lang="en-GB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Suddenly my legs felt weak and I collapsed onto the chair. My mouth was horribly dry but I forced myself to speak.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GB" dirty="0" smtClean="0"/>
              <a:t>“What is it, Mother? Has something happened to Father?” I croaked.</a:t>
            </a:r>
          </a:p>
        </p:txBody>
      </p:sp>
      <p:sp>
        <p:nvSpPr>
          <p:cNvPr id="5" name="Rectangle 4"/>
          <p:cNvSpPr/>
          <p:nvPr/>
        </p:nvSpPr>
        <p:spPr>
          <a:xfrm>
            <a:off x="6146800" y="1866900"/>
            <a:ext cx="5765800" cy="4368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/>
          <p:cNvSpPr/>
          <p:nvPr/>
        </p:nvSpPr>
        <p:spPr>
          <a:xfrm>
            <a:off x="660400" y="1866900"/>
            <a:ext cx="5295900" cy="4368800"/>
          </a:xfrm>
          <a:prstGeom prst="rect">
            <a:avLst/>
          </a:pr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1000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44500" y="520700"/>
            <a:ext cx="10092250" cy="40934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 smtClean="0"/>
              <a:t>What to include: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First person (I, me).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Past tense.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Detailed description of setting and characters.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Emotive language to show their feelings.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Correct use of direct speech for dialogue.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GB" sz="3200" dirty="0" smtClean="0"/>
              <a:t>Paragraphs to indicate a new person, place, time or idea.</a:t>
            </a:r>
          </a:p>
          <a:p>
            <a:r>
              <a:rPr lang="en-GB" dirty="0" smtClean="0"/>
              <a:t> </a:t>
            </a:r>
          </a:p>
          <a:p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8919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76300" y="581025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Challenge: Use the setting to mirror the inner feelings of the characters. For example, if they are upset, heavy freezing rain might fall. If they are feeling hopeful, a ray of sun might break through. </a:t>
            </a:r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787400" y="2921000"/>
            <a:ext cx="531203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600" b="1" dirty="0" smtClean="0"/>
              <a:t>Plenary: Self- Assessment. 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968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423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ArialMT-Identity-H</vt:lpstr>
      <vt:lpstr>Calibri</vt:lpstr>
      <vt:lpstr>Calibri Light</vt:lpstr>
      <vt:lpstr>Comic Sans MS</vt:lpstr>
      <vt:lpstr>SassoonCRInfant</vt:lpstr>
      <vt:lpstr>Times New Roman</vt:lpstr>
      <vt:lpstr>Office Theme</vt:lpstr>
      <vt:lpstr>PowerPoint Presentation</vt:lpstr>
      <vt:lpstr>Your task is to write the beginning, build up and problem of the story you planned yesterday. </vt:lpstr>
      <vt:lpstr>I will be looking for a brilliant mixture of description, dialogue and action in your writing.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Greenham</dc:creator>
  <cp:lastModifiedBy>J Greenham</cp:lastModifiedBy>
  <cp:revision>1</cp:revision>
  <dcterms:created xsi:type="dcterms:W3CDTF">2022-01-23T15:56:52Z</dcterms:created>
  <dcterms:modified xsi:type="dcterms:W3CDTF">2022-01-23T15:57:15Z</dcterms:modified>
</cp:coreProperties>
</file>