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43" autoAdjust="0"/>
    <p:restoredTop sz="94660"/>
  </p:normalViewPr>
  <p:slideViewPr>
    <p:cSldViewPr snapToGrid="0">
      <p:cViewPr varScale="1">
        <p:scale>
          <a:sx n="44" d="100"/>
          <a:sy n="44" d="100"/>
        </p:scale>
        <p:origin x="86" y="6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E5ABB-D4BF-4241-9A17-CBD0DF50DB5E}" type="datetimeFigureOut">
              <a:rPr lang="en-GB" smtClean="0"/>
              <a:t>23/01/2022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224BE-6BCC-40D4-B596-8DDF2585BF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0785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E5ABB-D4BF-4241-9A17-CBD0DF50DB5E}" type="datetimeFigureOut">
              <a:rPr lang="en-GB" smtClean="0"/>
              <a:t>23/01/2022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224BE-6BCC-40D4-B596-8DDF2585BF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4069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E5ABB-D4BF-4241-9A17-CBD0DF50DB5E}" type="datetimeFigureOut">
              <a:rPr lang="en-GB" smtClean="0"/>
              <a:t>23/01/2022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224BE-6BCC-40D4-B596-8DDF2585BF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2132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E5ABB-D4BF-4241-9A17-CBD0DF50DB5E}" type="datetimeFigureOut">
              <a:rPr lang="en-GB" smtClean="0"/>
              <a:t>23/01/2022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224BE-6BCC-40D4-B596-8DDF2585BF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7146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E5ABB-D4BF-4241-9A17-CBD0DF50DB5E}" type="datetimeFigureOut">
              <a:rPr lang="en-GB" smtClean="0"/>
              <a:t>23/01/2022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224BE-6BCC-40D4-B596-8DDF2585BF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2650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E5ABB-D4BF-4241-9A17-CBD0DF50DB5E}" type="datetimeFigureOut">
              <a:rPr lang="en-GB" smtClean="0"/>
              <a:t>23/01/2022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224BE-6BCC-40D4-B596-8DDF2585BF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0424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E5ABB-D4BF-4241-9A17-CBD0DF50DB5E}" type="datetimeFigureOut">
              <a:rPr lang="en-GB" smtClean="0"/>
              <a:t>23/01/2022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224BE-6BCC-40D4-B596-8DDF2585BF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2311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E5ABB-D4BF-4241-9A17-CBD0DF50DB5E}" type="datetimeFigureOut">
              <a:rPr lang="en-GB" smtClean="0"/>
              <a:t>23/01/2022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224BE-6BCC-40D4-B596-8DDF2585BF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3063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E5ABB-D4BF-4241-9A17-CBD0DF50DB5E}" type="datetimeFigureOut">
              <a:rPr lang="en-GB" smtClean="0"/>
              <a:t>23/01/2022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224BE-6BCC-40D4-B596-8DDF2585BF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56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E5ABB-D4BF-4241-9A17-CBD0DF50DB5E}" type="datetimeFigureOut">
              <a:rPr lang="en-GB" smtClean="0"/>
              <a:t>23/01/2022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224BE-6BCC-40D4-B596-8DDF2585BF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2817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E5ABB-D4BF-4241-9A17-CBD0DF50DB5E}" type="datetimeFigureOut">
              <a:rPr lang="en-GB" smtClean="0"/>
              <a:t>23/01/2022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224BE-6BCC-40D4-B596-8DDF2585BF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4198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9E5ABB-D4BF-4241-9A17-CBD0DF50DB5E}" type="datetimeFigureOut">
              <a:rPr lang="en-GB" smtClean="0"/>
              <a:t>23/01/2022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224BE-6BCC-40D4-B596-8DDF2585BF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2036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82946" y="836332"/>
          <a:ext cx="4387228" cy="14734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1819">
                  <a:extLst>
                    <a:ext uri="{9D8B030D-6E8A-4147-A177-3AD203B41FA5}">
                      <a16:colId xmlns:a16="http://schemas.microsoft.com/office/drawing/2014/main" val="1722376466"/>
                    </a:ext>
                  </a:extLst>
                </a:gridCol>
                <a:gridCol w="3617844">
                  <a:extLst>
                    <a:ext uri="{9D8B030D-6E8A-4147-A177-3AD203B41FA5}">
                      <a16:colId xmlns:a16="http://schemas.microsoft.com/office/drawing/2014/main" val="314049868"/>
                    </a:ext>
                  </a:extLst>
                </a:gridCol>
                <a:gridCol w="397565">
                  <a:extLst>
                    <a:ext uri="{9D8B030D-6E8A-4147-A177-3AD203B41FA5}">
                      <a16:colId xmlns:a16="http://schemas.microsoft.com/office/drawing/2014/main" val="343600399"/>
                    </a:ext>
                  </a:extLst>
                </a:gridCol>
              </a:tblGrid>
              <a:tr h="216383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P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Success Criteria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T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12807411"/>
                  </a:ext>
                </a:extLst>
              </a:tr>
              <a:tr h="378671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100" dirty="0">
                          <a:effectLst/>
                        </a:rPr>
                        <a:t>Must: I can use paragraphs to mark changes in time, setting or event. 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70340851"/>
                  </a:ext>
                </a:extLst>
              </a:tr>
              <a:tr h="269499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100" dirty="0">
                          <a:effectLst/>
                        </a:rPr>
                        <a:t>Should: I can combine action and description.   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63601897"/>
                  </a:ext>
                </a:extLst>
              </a:tr>
              <a:tr h="216383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Could: </a:t>
                      </a:r>
                      <a:r>
                        <a:rPr lang="en-US" sz="1100" dirty="0">
                          <a:effectLst/>
                        </a:rPr>
                        <a:t>I can continue to expand on my descriptions. 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92379997"/>
                  </a:ext>
                </a:extLst>
              </a:tr>
              <a:tr h="378671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Even better if… I can bring my story to a satisfying conclusion. 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00803264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03432" y="502673"/>
            <a:ext cx="5311568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L.O: To complete a narrative based on </a:t>
            </a:r>
            <a:r>
              <a:rPr kumimoji="0" lang="en-GB" altLang="en-US" sz="14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FArTHER</a:t>
            </a:r>
            <a:r>
              <a:rPr kumimoji="0" lang="en-GB" altLang="en-US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kumimoji="0" lang="en-GB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ssoonCRInfant"/>
                <a:ea typeface="Calibri" panose="020F0502020204030204" pitchFamily="34" charset="0"/>
                <a:cs typeface="ArialMT-Identity-H"/>
              </a:rPr>
              <a:t>27.01.22</a:t>
            </a:r>
            <a:endParaRPr kumimoji="0" lang="en-GB" altLang="en-U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30840" t="20352" r="27939" b="25338"/>
          <a:stretch/>
        </p:blipFill>
        <p:spPr>
          <a:xfrm>
            <a:off x="4991100" y="1079499"/>
            <a:ext cx="7053944" cy="5029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746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32126"/>
            <a:ext cx="11176000" cy="23684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en-GB" sz="2400" b="1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Task:</a:t>
            </a:r>
            <a:r>
              <a:rPr lang="en-GB" sz="2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en-GB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write the resolution and ending of your narrative, in which the son fixes his father’s wings and finally flies. </a:t>
            </a:r>
            <a:endParaRPr lang="en-GB" sz="2400" dirty="0" smtClean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endParaRPr lang="en-GB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You should include plenty of descriptive detail and take your time. </a:t>
            </a:r>
            <a:endParaRPr lang="en-GB" sz="2400" dirty="0" smtClean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2400" dirty="0" smtClean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Don’t rush to the end. </a:t>
            </a:r>
            <a:endParaRPr lang="en-GB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9101" y="3263900"/>
            <a:ext cx="5232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Remember your self-assessment criteria from last lesson!</a:t>
            </a:r>
          </a:p>
          <a:p>
            <a:endParaRPr lang="en-GB" sz="2800" dirty="0" smtClean="0"/>
          </a:p>
          <a:p>
            <a:r>
              <a:rPr lang="en-GB" sz="2800" dirty="0" smtClean="0"/>
              <a:t>How could you improve your writing from last time?</a:t>
            </a:r>
            <a:endParaRPr lang="en-GB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32847" t="20194" r="31320" b="33592"/>
          <a:stretch/>
        </p:blipFill>
        <p:spPr>
          <a:xfrm>
            <a:off x="6298421" y="2860431"/>
            <a:ext cx="5071988" cy="3509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2011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838200"/>
            <a:ext cx="10490200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Self-Assessment</a:t>
            </a:r>
          </a:p>
          <a:p>
            <a:endParaRPr lang="en-GB" sz="2400" dirty="0"/>
          </a:p>
          <a:p>
            <a:r>
              <a:rPr lang="en-GB" sz="2400" dirty="0" smtClean="0"/>
              <a:t>Use a green highlighter to draw a box around the paragraph you are most proud of. </a:t>
            </a:r>
          </a:p>
          <a:p>
            <a:r>
              <a:rPr lang="en-GB" sz="2400" dirty="0" smtClean="0"/>
              <a:t>What is it you like about this work?</a:t>
            </a:r>
          </a:p>
          <a:p>
            <a:endParaRPr lang="en-GB" sz="2400" dirty="0" smtClean="0"/>
          </a:p>
          <a:p>
            <a:r>
              <a:rPr lang="en-GB" sz="2400" dirty="0" smtClean="0"/>
              <a:t>Use a yellow highlighter to draw box around the paragraph which needs most work (in your opinion). </a:t>
            </a:r>
          </a:p>
          <a:p>
            <a:r>
              <a:rPr lang="en-GB" sz="2400" dirty="0" smtClean="0"/>
              <a:t>What have you noticed that you could improve next time? </a:t>
            </a:r>
          </a:p>
          <a:p>
            <a:endParaRPr lang="en-GB" sz="2400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2221634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182</Words>
  <Application>Microsoft Office PowerPoint</Application>
  <PresentationFormat>Widescreen</PresentationFormat>
  <Paragraphs>30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ArialMT-Identity-H</vt:lpstr>
      <vt:lpstr>Calibri</vt:lpstr>
      <vt:lpstr>Calibri Light</vt:lpstr>
      <vt:lpstr>Comic Sans MS</vt:lpstr>
      <vt:lpstr>SassoonCRInfant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 Greenham</dc:creator>
  <cp:lastModifiedBy>J Greenham</cp:lastModifiedBy>
  <cp:revision>1</cp:revision>
  <dcterms:created xsi:type="dcterms:W3CDTF">2022-01-23T15:57:44Z</dcterms:created>
  <dcterms:modified xsi:type="dcterms:W3CDTF">2022-01-23T15:58:09Z</dcterms:modified>
</cp:coreProperties>
</file>