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93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23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9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42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5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10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1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09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71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84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4113D-A011-4BB6-8A52-CF699237C731}" type="datetimeFigureOut">
              <a:rPr lang="en-GB" smtClean="0"/>
              <a:t>29/01/2022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5D661-A393-4E42-8F0B-CDE0FB0429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0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teach/school-radio/history-ks2-world-war-2-clips-ww2-evacuation-index/zvs3scw" TargetMode="External"/><Relationship Id="rId5" Type="http://schemas.openxmlformats.org/officeDocument/2006/relationships/hyperlink" Target="https://www.bbc.co.uk/teach/class-clips-video/history-ks2-living-through-the-air-raids/zjnyrj6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" y="3063240"/>
            <a:ext cx="11277600" cy="2804160"/>
          </a:xfrm>
        </p:spPr>
        <p:txBody>
          <a:bodyPr/>
          <a:lstStyle/>
          <a:p>
            <a:r>
              <a:rPr lang="en-GB" dirty="0" smtClean="0"/>
              <a:t>Tommy could hardly keep his eyes open _______ he stayed up past his bedtime.</a:t>
            </a:r>
          </a:p>
          <a:p>
            <a:endParaRPr lang="en-GB" dirty="0"/>
          </a:p>
          <a:p>
            <a:r>
              <a:rPr lang="en-GB" dirty="0" smtClean="0"/>
              <a:t>Casualties inWW1 were very high ___________ both sides used modern weapons. </a:t>
            </a:r>
          </a:p>
          <a:p>
            <a:endParaRPr lang="en-GB" dirty="0"/>
          </a:p>
          <a:p>
            <a:r>
              <a:rPr lang="en-GB" dirty="0" smtClean="0"/>
              <a:t>Clare </a:t>
            </a:r>
            <a:r>
              <a:rPr lang="en-GB" dirty="0" smtClean="0"/>
              <a:t>was confident in </a:t>
            </a:r>
            <a:r>
              <a:rPr lang="en-GB" dirty="0" smtClean="0"/>
              <a:t>her </a:t>
            </a:r>
            <a:r>
              <a:rPr lang="en-GB" dirty="0" smtClean="0"/>
              <a:t>9 times table ______ </a:t>
            </a:r>
            <a:r>
              <a:rPr lang="en-GB" dirty="0" smtClean="0"/>
              <a:t>she </a:t>
            </a:r>
            <a:r>
              <a:rPr lang="en-GB" dirty="0" smtClean="0"/>
              <a:t>often used TT </a:t>
            </a:r>
            <a:r>
              <a:rPr lang="en-GB" dirty="0" err="1" smtClean="0"/>
              <a:t>Rockstars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53832" y="337830"/>
            <a:ext cx="5599043" cy="2182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u="sng" dirty="0" smtClean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make persuasive arguments for and against evacuation </a:t>
            </a:r>
            <a:r>
              <a:rPr lang="en-GB" sz="1600" b="1" dirty="0" smtClean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01.02.22</a:t>
            </a:r>
            <a:endParaRPr lang="en-GB" sz="6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en-GB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I can gather information about children’s experiences of evacuation.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en-GB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I can make arguments for and against evacuation.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</a:t>
            </a:r>
            <a:r>
              <a:rPr lang="en-GB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I can use evidence to support my opinion.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Even better if</a:t>
            </a:r>
            <a:r>
              <a:rPr lang="en-GB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use persuasive language in my argument.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31280" y="487680"/>
            <a:ext cx="4526280" cy="188976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522721" y="594360"/>
            <a:ext cx="42976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Causal Conjunctions </a:t>
            </a:r>
            <a:r>
              <a:rPr lang="en-GB" sz="2800" dirty="0" smtClean="0"/>
              <a:t>are used to introduce a reason or explanation for a given action. 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7089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48" y="444638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Key question for this lesson: Should children be evacuated from urban areas?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087" y="1825625"/>
            <a:ext cx="606949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At the beginning of WW2, many children in the cities were sent away from their families to live in the countryside. </a:t>
            </a:r>
            <a:endParaRPr lang="en-GB" dirty="0"/>
          </a:p>
        </p:txBody>
      </p:sp>
      <p:sp>
        <p:nvSpPr>
          <p:cNvPr id="4" name="AutoShape 2" descr="The Blitz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0640" y="1730858"/>
            <a:ext cx="2152650" cy="2124075"/>
          </a:xfrm>
          <a:prstGeom prst="rect">
            <a:avLst/>
          </a:prstGeom>
        </p:spPr>
      </p:pic>
      <p:sp>
        <p:nvSpPr>
          <p:cNvPr id="6" name="AutoShape 4" descr="The London Blitz Through the Eyes of a Young Boy - Historic U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1154" y="3904628"/>
            <a:ext cx="5548421" cy="28539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4407" y="2241274"/>
            <a:ext cx="2857500" cy="1600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4982" y="33841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5"/>
              </a:rPr>
              <a:t>https://www.bbc.co.uk/teach/class-clips-video/history-ks2-living-through-the-air-raids/zjnyrj6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25287" y="403017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6"/>
              </a:rPr>
              <a:t>https://www.bbc.co.uk/teach/school-radio/history-ks2-world-war-2-clips-ww2-evacuation-index/zvs3scw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77687" y="4989444"/>
            <a:ext cx="503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Discuss with your partner- why was it considered safer for children in rural areas?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659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334645"/>
            <a:ext cx="568452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Spend some time learning about </a:t>
            </a:r>
            <a:r>
              <a:rPr lang="en-GB" b="1" dirty="0" smtClean="0"/>
              <a:t>evacuation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1560" y="1856105"/>
            <a:ext cx="60198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In this lesson, you will be asked to come up with persuasive arguments </a:t>
            </a:r>
            <a:r>
              <a:rPr lang="en-GB" b="1" dirty="0" smtClean="0"/>
              <a:t>for</a:t>
            </a:r>
            <a:r>
              <a:rPr lang="en-GB" dirty="0" smtClean="0"/>
              <a:t> and </a:t>
            </a:r>
            <a:r>
              <a:rPr lang="en-GB" b="1" dirty="0" smtClean="0"/>
              <a:t>against</a:t>
            </a:r>
            <a:r>
              <a:rPr lang="en-GB" dirty="0" smtClean="0"/>
              <a:t> evacuation. </a:t>
            </a:r>
          </a:p>
          <a:p>
            <a:pPr marL="0" indent="0">
              <a:buNone/>
            </a:pPr>
            <a:r>
              <a:rPr lang="en-GB" dirty="0" smtClean="0"/>
              <a:t>You will be asked to back up your ideas with evidence from your research.</a:t>
            </a:r>
          </a:p>
          <a:p>
            <a:pPr marL="0" indent="0">
              <a:buNone/>
            </a:pPr>
            <a:r>
              <a:rPr lang="en-GB" dirty="0" smtClean="0"/>
              <a:t>E.g. </a:t>
            </a:r>
            <a:r>
              <a:rPr lang="en-GB" i="1" dirty="0" smtClean="0"/>
              <a:t>Children should not be evacuated from urban areas, </a:t>
            </a:r>
            <a:r>
              <a:rPr lang="en-GB" b="1" i="1" u="sng" dirty="0" smtClean="0"/>
              <a:t>as</a:t>
            </a:r>
            <a:r>
              <a:rPr lang="en-GB" b="1" i="1" dirty="0" smtClean="0"/>
              <a:t> </a:t>
            </a:r>
            <a:r>
              <a:rPr lang="en-GB" i="1" dirty="0" smtClean="0"/>
              <a:t>many children were distressed by leaving their families at a young age. </a:t>
            </a:r>
            <a:endParaRPr lang="en-GB" i="1" dirty="0"/>
          </a:p>
        </p:txBody>
      </p:sp>
      <p:pic>
        <p:nvPicPr>
          <p:cNvPr id="2050" name="Picture 2" descr="World War II Evacuation | Evacuated Children | DK Find Ou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2" y="3794760"/>
            <a:ext cx="4176711" cy="2784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econd World War taught us the danger of family separation, warns former  child evacuee | The Independent | The Independ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55" y="396240"/>
            <a:ext cx="4348480" cy="326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89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a persuasive argument.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84960"/>
            <a:ext cx="7757160" cy="459200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Make sure you back up your point with evidence, using a causal conjunction.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Use a strong voice, and ‘agreeing’ adverbs; obviously, clearly, without doubt.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Rhetorical questions- ‘Would you want your family to be killed by a bomb?’ </a:t>
            </a:r>
            <a:endParaRPr lang="en-GB" dirty="0"/>
          </a:p>
        </p:txBody>
      </p:sp>
      <p:pic>
        <p:nvPicPr>
          <p:cNvPr id="3074" name="Picture 2" descr="Evacuations of civilians in Britain during World War II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056" y="670559"/>
            <a:ext cx="3818674" cy="5629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21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46760"/>
            <a:ext cx="477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smtClean="0"/>
              <a:t>Plenary: Class debate. </a:t>
            </a:r>
            <a:endParaRPr lang="en-GB" sz="4000" dirty="0"/>
          </a:p>
        </p:txBody>
      </p:sp>
      <p:sp>
        <p:nvSpPr>
          <p:cNvPr id="3" name="Rectangle 2"/>
          <p:cNvSpPr/>
          <p:nvPr/>
        </p:nvSpPr>
        <p:spPr>
          <a:xfrm>
            <a:off x="1641788" y="1674296"/>
            <a:ext cx="110531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Present your arguments in a respectful debate to answer the question- should children be evacuated to the countryside?</a:t>
            </a:r>
            <a:endParaRPr lang="en-GB" sz="3200" dirty="0"/>
          </a:p>
        </p:txBody>
      </p:sp>
      <p:sp>
        <p:nvSpPr>
          <p:cNvPr id="4" name="AutoShape 2" descr="debate clipart - Clip Art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040" y="3245167"/>
            <a:ext cx="6202680" cy="231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91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312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Key question for this lesson: Should children be evacuated from urban areas?</vt:lpstr>
      <vt:lpstr>Spend some time learning about evacuation. </vt:lpstr>
      <vt:lpstr>Writing a persuasive argument.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11</cp:revision>
  <dcterms:created xsi:type="dcterms:W3CDTF">2022-01-28T11:01:48Z</dcterms:created>
  <dcterms:modified xsi:type="dcterms:W3CDTF">2022-01-29T12:51:05Z</dcterms:modified>
</cp:coreProperties>
</file>