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9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5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8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6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9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1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1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9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8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7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3599-8D91-4AB8-AA63-51207D6619C3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D075-21E5-4C21-8D7E-8D3D6C35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0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2454" y="430354"/>
            <a:ext cx="4330263" cy="272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Comic Sans MS" panose="030F0702030302020204" pitchFamily="66" charset="0"/>
              </a:rPr>
              <a:t>LO: To explore the feelings of characters in the text through drama. </a:t>
            </a:r>
            <a:endParaRPr lang="en-GB" sz="16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dirty="0">
                <a:latin typeface="Comic Sans MS" panose="030F0702030302020204" pitchFamily="66" charset="0"/>
              </a:rPr>
              <a:t>Must-</a:t>
            </a:r>
            <a:r>
              <a:rPr lang="en-GB" sz="1600" dirty="0">
                <a:latin typeface="Comic Sans MS" panose="030F0702030302020204" pitchFamily="66" charset="0"/>
              </a:rPr>
              <a:t> I can create a freeze frame of a </a:t>
            </a:r>
            <a:r>
              <a:rPr lang="en-GB" sz="1600" dirty="0" smtClean="0">
                <a:latin typeface="Comic Sans MS" panose="030F0702030302020204" pitchFamily="66" charset="0"/>
              </a:rPr>
              <a:t>scene.</a:t>
            </a:r>
            <a:endParaRPr lang="en-GB" sz="1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Should- </a:t>
            </a:r>
            <a:r>
              <a:rPr lang="en-GB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Use drama to portray a character.</a:t>
            </a:r>
            <a:endParaRPr lang="en-GB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Could- </a:t>
            </a:r>
            <a:r>
              <a:rPr lang="en-GB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 can imagine how my character would feel in role. </a:t>
            </a:r>
            <a:endParaRPr lang="en-GB" sz="1600" dirty="0" smtClean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Even </a:t>
            </a:r>
            <a:r>
              <a:rPr lang="en-GB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better if- </a:t>
            </a:r>
            <a:r>
              <a:rPr lang="en-GB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 can explain my character’s thoughts and feelings.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94" t="13816" r="10555" b="11264"/>
          <a:stretch/>
        </p:blipFill>
        <p:spPr>
          <a:xfrm>
            <a:off x="5060731" y="541227"/>
            <a:ext cx="7015655" cy="60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04" y="1828799"/>
            <a:ext cx="4277710" cy="320828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835461" y="362607"/>
            <a:ext cx="2963918" cy="2207172"/>
          </a:xfrm>
          <a:prstGeom prst="cloudCallout">
            <a:avLst>
              <a:gd name="adj1" fmla="val -53280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Callout 3"/>
          <p:cNvSpPr/>
          <p:nvPr/>
        </p:nvSpPr>
        <p:spPr>
          <a:xfrm>
            <a:off x="2154619" y="231228"/>
            <a:ext cx="2963918" cy="2207172"/>
          </a:xfrm>
          <a:prstGeom prst="cloudCallout">
            <a:avLst>
              <a:gd name="adj1" fmla="val 30763"/>
              <a:gd name="adj2" fmla="val 7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7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835572"/>
            <a:ext cx="8139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Read up to the end of chapter 1 of Goodnight Mr Tom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5571" y="1844566"/>
            <a:ext cx="100899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Task: In small groups, create a freeze frame of a group of evacuees arriving at their new home. You can take on different roles, such as the evacuees, billeting officer, or householder. </a:t>
            </a:r>
          </a:p>
          <a:p>
            <a:endParaRPr lang="en-GB" sz="2800" dirty="0" smtClean="0"/>
          </a:p>
          <a:p>
            <a:r>
              <a:rPr lang="en-GB" sz="2800" dirty="0" smtClean="0"/>
              <a:t>Consider: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emotions are you feeling?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are you thinking about?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 you have any hopes or worries?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 could you communicate this through your posture and facial expression?</a:t>
            </a:r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51793" y="1749972"/>
            <a:ext cx="11051628" cy="46350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542" t="27864" r="28958" b="9223"/>
          <a:stretch/>
        </p:blipFill>
        <p:spPr>
          <a:xfrm>
            <a:off x="2933700" y="564776"/>
            <a:ext cx="6629400" cy="5264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200" y="292100"/>
            <a:ext cx="294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Plenary- Write a few sentences to explain what was going through your character’s mind.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917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158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6</cp:revision>
  <dcterms:created xsi:type="dcterms:W3CDTF">2022-01-29T11:17:54Z</dcterms:created>
  <dcterms:modified xsi:type="dcterms:W3CDTF">2022-01-29T12:42:17Z</dcterms:modified>
</cp:coreProperties>
</file>