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67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6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85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99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37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39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050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052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51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93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35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9723-CD7E-43F8-9CFE-DC94C5ABFC18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D62CF-9776-4039-8EA6-499379268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89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bbc.co.uk/teach/class-clips-video/history-ks2-an-evacuees-adventure/zk7hy9q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1729" y="312187"/>
            <a:ext cx="3673663" cy="1904240"/>
          </a:xfrm>
        </p:spPr>
        <p:txBody>
          <a:bodyPr>
            <a:noAutofit/>
          </a:bodyPr>
          <a:lstStyle/>
          <a:p>
            <a:pPr algn="l"/>
            <a:r>
              <a:rPr lang="en-GB" sz="1800" b="1" dirty="0">
                <a:latin typeface="Comic Sans MS" panose="030F0702030302020204" pitchFamily="66" charset="0"/>
              </a:rPr>
              <a:t>LO: To create poetry through shared writing. </a:t>
            </a:r>
            <a:endParaRPr lang="en-GB" sz="1800" dirty="0">
              <a:latin typeface="Comic Sans MS" panose="030F0702030302020204" pitchFamily="66" charset="0"/>
            </a:endParaRPr>
          </a:p>
          <a:p>
            <a:pPr algn="l"/>
            <a:r>
              <a:rPr lang="en-GB" sz="1800" b="1" dirty="0">
                <a:latin typeface="Comic Sans MS" panose="030F0702030302020204" pitchFamily="66" charset="0"/>
              </a:rPr>
              <a:t>Must:</a:t>
            </a:r>
            <a:r>
              <a:rPr lang="en-GB" sz="1800" dirty="0">
                <a:latin typeface="Comic Sans MS" panose="030F0702030302020204" pitchFamily="66" charset="0"/>
              </a:rPr>
              <a:t> compose interesting, descriptive sentences.</a:t>
            </a:r>
          </a:p>
          <a:p>
            <a:pPr algn="l"/>
            <a:r>
              <a:rPr lang="en-GB" sz="1800" b="1" dirty="0">
                <a:latin typeface="Comic Sans MS" panose="030F0702030302020204" pitchFamily="66" charset="0"/>
              </a:rPr>
              <a:t>Should: </a:t>
            </a:r>
            <a:r>
              <a:rPr lang="en-GB" sz="1800" dirty="0">
                <a:latin typeface="Comic Sans MS" panose="030F0702030302020204" pitchFamily="66" charset="0"/>
              </a:rPr>
              <a:t>experiment with different line order.</a:t>
            </a:r>
          </a:p>
          <a:p>
            <a:pPr algn="l"/>
            <a:r>
              <a:rPr lang="en-GB" sz="1800" b="1" dirty="0">
                <a:latin typeface="Comic Sans MS" panose="030F0702030302020204" pitchFamily="66" charset="0"/>
              </a:rPr>
              <a:t>Could: </a:t>
            </a:r>
            <a:r>
              <a:rPr lang="en-GB" sz="1800" dirty="0">
                <a:latin typeface="Comic Sans MS" panose="030F0702030302020204" pitchFamily="66" charset="0"/>
              </a:rPr>
              <a:t>Work together to create a cohesive whole. </a:t>
            </a:r>
          </a:p>
          <a:p>
            <a:pPr algn="l"/>
            <a:r>
              <a:rPr lang="en-GB" sz="1800" b="1" dirty="0">
                <a:latin typeface="Comic Sans MS" panose="030F0702030302020204" pitchFamily="66" charset="0"/>
              </a:rPr>
              <a:t>Even better if: </a:t>
            </a:r>
            <a:r>
              <a:rPr lang="en-GB" sz="1800" dirty="0">
                <a:latin typeface="Comic Sans MS" panose="030F0702030302020204" pitchFamily="66" charset="0"/>
              </a:rPr>
              <a:t>perform our poem confidently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5035" t="21203" r="21945" b="11519"/>
          <a:stretch/>
        </p:blipFill>
        <p:spPr>
          <a:xfrm>
            <a:off x="4328932" y="194284"/>
            <a:ext cx="7863068" cy="51532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0471" y="231494"/>
            <a:ext cx="3819645" cy="32409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76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61" y="332491"/>
            <a:ext cx="11349942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In this lesson we will be reading and writing some poetry inspired by the experience of evacuation. </a:t>
            </a:r>
          </a:p>
          <a:p>
            <a:pPr marL="0" indent="0">
              <a:buNone/>
            </a:pPr>
            <a:r>
              <a:rPr lang="en-GB" dirty="0" smtClean="0"/>
              <a:t>We will be reading </a:t>
            </a:r>
            <a:r>
              <a:rPr lang="en-GB" i="1" dirty="0" smtClean="0"/>
              <a:t>Evacuation</a:t>
            </a:r>
            <a:r>
              <a:rPr lang="en-GB" dirty="0" smtClean="0"/>
              <a:t> by Roger Stevens, </a:t>
            </a:r>
            <a:r>
              <a:rPr lang="en-GB" i="1" dirty="0" smtClean="0"/>
              <a:t>Mollie</a:t>
            </a:r>
            <a:r>
              <a:rPr lang="en-GB" dirty="0" smtClean="0"/>
              <a:t> by Brian Moses and </a:t>
            </a:r>
            <a:r>
              <a:rPr lang="en-GB" i="1" dirty="0" smtClean="0"/>
              <a:t>Another war </a:t>
            </a:r>
            <a:r>
              <a:rPr lang="en-GB" dirty="0" smtClean="0"/>
              <a:t>by Brian Moses.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Listen carefully to each poem, then tell </a:t>
            </a:r>
            <a:r>
              <a:rPr lang="en-GB" dirty="0"/>
              <a:t>me</a:t>
            </a:r>
            <a:r>
              <a:rPr lang="en-GB" dirty="0" smtClean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</a:t>
            </a:r>
            <a:r>
              <a:rPr lang="en-GB" dirty="0" smtClean="0"/>
              <a:t>as </a:t>
            </a:r>
            <a:r>
              <a:rPr lang="en-GB" dirty="0"/>
              <a:t>there anything you liked about this poem? 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Was </a:t>
            </a:r>
            <a:r>
              <a:rPr lang="en-GB" dirty="0"/>
              <a:t>there anything that you particularly </a:t>
            </a:r>
            <a:r>
              <a:rPr lang="en-GB" dirty="0" smtClean="0"/>
              <a:t>disliked? 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Was </a:t>
            </a:r>
            <a:r>
              <a:rPr lang="en-GB" dirty="0"/>
              <a:t>there anything that puzzled you? 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Were </a:t>
            </a:r>
            <a:r>
              <a:rPr lang="en-GB" dirty="0"/>
              <a:t>there any </a:t>
            </a:r>
            <a:r>
              <a:rPr lang="en-GB" dirty="0" smtClean="0"/>
              <a:t>patterns, or any </a:t>
            </a:r>
            <a:r>
              <a:rPr lang="en-GB" dirty="0"/>
              <a:t>connections that you </a:t>
            </a:r>
            <a:r>
              <a:rPr lang="en-GB" dirty="0" smtClean="0"/>
              <a:t>noticed? 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Considerate Icon Stock Illustrations – 39 Considerate Icon Stock  Illustrations, Vectors &amp;amp; Clipart - Dreams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196" y="4224758"/>
            <a:ext cx="2515565" cy="2515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39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5440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Look at these images of children being evacuated. What different emotions and thoughts might they be experiencing?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6795" y="4811441"/>
            <a:ext cx="8264489" cy="1606721"/>
          </a:xfrm>
        </p:spPr>
        <p:txBody>
          <a:bodyPr>
            <a:normAutofit fontScale="55000" lnSpcReduction="20000"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u="sng" dirty="0" smtClean="0">
                <a:hlinkClick r:id="rId2"/>
              </a:rPr>
              <a:t>https</a:t>
            </a:r>
            <a:r>
              <a:rPr lang="en-GB" u="sng" dirty="0">
                <a:hlinkClick r:id="rId2"/>
              </a:rPr>
              <a:t>://www.bbc.co.uk/teach/class-clips-video/history-ks2-an-evacuees-adventure/zk7hy9q</a:t>
            </a: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2050" name="Picture 2" descr="Pin on T: HISTORY &amp;amp; 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78" y="1153731"/>
            <a:ext cx="3593256" cy="1953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World War 2 Evacuations backdrop - Mybackdrop.co.uk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569" y="3333509"/>
            <a:ext cx="3493489" cy="201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Evacuees | History of the Battle of Britain | Exhibitions &amp;amp; Displays |  Research | RAF Museum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408" y="1296364"/>
            <a:ext cx="3112681" cy="40809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1854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10" y="411423"/>
            <a:ext cx="11124422" cy="1185883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Task- In mixed year groups, write some sentences to describe the evacuees experience on long strips of card.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937" y="183719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Focus on originality and describe the evacuees feelings through powerful vocabulary.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You will then work as a team to put your sentences together into a group poem. Try ordering them in different combinations- which one is the most effective? Why do you think so?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When your team has finished composing your poem, you can begin to rehearse the poem ready for performance!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12703" y="4847740"/>
            <a:ext cx="10719091" cy="121384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330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90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2294</TotalTime>
  <Words>237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Look at these images of children being evacuated. What different emotions and thoughts might they be experiencing?</vt:lpstr>
      <vt:lpstr>Task- In mixed year groups, write some sentences to describe the evacuees experience on long strips of card.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10</cp:revision>
  <dcterms:created xsi:type="dcterms:W3CDTF">2022-02-04T20:37:23Z</dcterms:created>
  <dcterms:modified xsi:type="dcterms:W3CDTF">2022-02-06T10:52:15Z</dcterms:modified>
</cp:coreProperties>
</file>