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30" y="4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44A8-108F-435E-90E2-A84256B261D9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DB3-A8BE-44CB-B90B-70213392A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501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44A8-108F-435E-90E2-A84256B261D9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DB3-A8BE-44CB-B90B-70213392A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479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44A8-108F-435E-90E2-A84256B261D9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DB3-A8BE-44CB-B90B-70213392A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573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44A8-108F-435E-90E2-A84256B261D9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DB3-A8BE-44CB-B90B-70213392A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2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44A8-108F-435E-90E2-A84256B261D9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DB3-A8BE-44CB-B90B-70213392A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075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44A8-108F-435E-90E2-A84256B261D9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DB3-A8BE-44CB-B90B-70213392A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700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44A8-108F-435E-90E2-A84256B261D9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DB3-A8BE-44CB-B90B-70213392A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530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44A8-108F-435E-90E2-A84256B261D9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DB3-A8BE-44CB-B90B-70213392A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13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44A8-108F-435E-90E2-A84256B261D9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DB3-A8BE-44CB-B90B-70213392A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364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44A8-108F-435E-90E2-A84256B261D9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DB3-A8BE-44CB-B90B-70213392A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373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344A8-108F-435E-90E2-A84256B261D9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68CDB3-A8BE-44CB-B90B-70213392A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81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D344A8-108F-435E-90E2-A84256B261D9}" type="datetimeFigureOut">
              <a:rPr lang="en-GB" smtClean="0"/>
              <a:t>04/02/2022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8CDB3-A8BE-44CB-B90B-70213392A1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1309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articles/z4qtqfr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966" y="369098"/>
            <a:ext cx="4189674" cy="2872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LO: To write a diary entry in role</a:t>
            </a:r>
            <a:r>
              <a:rPr lang="en-GB" b="1" dirty="0" smtClean="0"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GB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Must: </a:t>
            </a:r>
            <a:r>
              <a:rPr lang="en-GB" sz="1600" dirty="0"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Use the correct features of a diary entry.</a:t>
            </a:r>
            <a:endParaRPr lang="en-GB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Should: </a:t>
            </a:r>
            <a:r>
              <a:rPr lang="en-GB" sz="1600" dirty="0"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Write from the perspective of a character.</a:t>
            </a:r>
            <a:r>
              <a:rPr lang="en-GB" sz="1600" b="1" dirty="0"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GB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b="1" dirty="0"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Could: </a:t>
            </a:r>
            <a:r>
              <a:rPr lang="en-GB" sz="1600" dirty="0"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Use powerful description to set the scene.</a:t>
            </a:r>
            <a:endParaRPr lang="en-GB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600" b="1" dirty="0"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Even better if: </a:t>
            </a:r>
            <a:r>
              <a:rPr lang="en-GB" sz="1600" dirty="0">
                <a:latin typeface="Comic Sans MS" panose="030F0702030302020204" pitchFamily="66" charset="0"/>
                <a:ea typeface="Times New Roman" panose="02020603050405020304" pitchFamily="18" charset="0"/>
                <a:cs typeface="Arial" panose="020B0604020202020204" pitchFamily="34" charset="0"/>
              </a:rPr>
              <a:t>I can use historical details in my writing. </a:t>
            </a:r>
            <a:endParaRPr lang="en-GB" sz="1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6167" t="19663" r="31334" b="17815"/>
          <a:stretch/>
        </p:blipFill>
        <p:spPr>
          <a:xfrm>
            <a:off x="4328160" y="426719"/>
            <a:ext cx="7477136" cy="5952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403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this part of the story war is declared against Germany.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0560" y="2255519"/>
            <a:ext cx="10652760" cy="413480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Listen to the radio announcement from 1939. Imagine you are one of the characters sitting in the church. What do you imagine each person would be feeling?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How would a young man feel? What about an older man who may have fought in the first world war? Would a woman feel differently? What about a child like Zach whose parents are in London?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0460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Task: To write a diary entry in role as either Willie or Mr. Tom.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211518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What are the key features of a diary entry?</a:t>
            </a:r>
          </a:p>
          <a:p>
            <a:pPr marL="0" indent="0">
              <a:buNone/>
            </a:pPr>
            <a:r>
              <a:rPr lang="en-GB" dirty="0" smtClean="0">
                <a:hlinkClick r:id="rId2"/>
              </a:rPr>
              <a:t>https://www.bbc.co.uk/bitesize/articles/z4qtqfr</a:t>
            </a:r>
            <a:r>
              <a:rPr lang="en-GB" dirty="0" smtClean="0"/>
              <a:t> </a:t>
            </a: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Make sure to include: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Writing from your character’s perspective, using first person (I, me).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Detailed description of the setting- paint a picture for your reader.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An explanation of how your character is feeling. </a:t>
            </a:r>
          </a:p>
          <a:p>
            <a:pPr marL="514350" indent="-514350">
              <a:buFont typeface="+mj-lt"/>
              <a:buAutoNum type="arabicPeriod"/>
            </a:pPr>
            <a:r>
              <a:rPr lang="en-GB" i="1" dirty="0" smtClean="0"/>
              <a:t>Challenge- use historical vocabulary, e.g. Wireless, gas mask, blackout.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1178037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1541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7598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220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Times New Roman</vt:lpstr>
      <vt:lpstr>Office Theme</vt:lpstr>
      <vt:lpstr>PowerPoint Presentation</vt:lpstr>
      <vt:lpstr>In this part of the story war is declared against Germany. </vt:lpstr>
      <vt:lpstr>Task: To write a diary entry in role as either Willie or Mr. Tom.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Greenham</dc:creator>
  <cp:lastModifiedBy>J Greenham</cp:lastModifiedBy>
  <cp:revision>5</cp:revision>
  <dcterms:created xsi:type="dcterms:W3CDTF">2022-02-06T09:30:32Z</dcterms:created>
  <dcterms:modified xsi:type="dcterms:W3CDTF">2022-02-06T11:37:07Z</dcterms:modified>
</cp:coreProperties>
</file>