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802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57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67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0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62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28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096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93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52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28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5BF36-0A4B-4211-8842-ADEA6B6B2328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81C3B-024C-4A91-8661-B97218A2A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20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7536" y="449627"/>
            <a:ext cx="5119202" cy="3131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LO: To write in role as a character. </a:t>
            </a:r>
            <a:r>
              <a:rPr lang="en-GB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22.02.22</a:t>
            </a:r>
            <a:endParaRPr lang="en-GB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Must- </a:t>
            </a: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mind map some key events of the story so far. </a:t>
            </a:r>
            <a:endParaRPr lang="en-GB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Could- </a:t>
            </a: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write in role as a character. </a:t>
            </a:r>
            <a:endParaRPr lang="en-GB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Should- </a:t>
            </a: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use language to influence another character. </a:t>
            </a:r>
            <a:endParaRPr lang="en-GB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Even better if-</a:t>
            </a:r>
            <a:r>
              <a:rPr lang="en-GB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consider use of formality to reflect the character’s relationship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2949" t="21023" r="30128" b="22576"/>
          <a:stretch/>
        </p:blipFill>
        <p:spPr>
          <a:xfrm>
            <a:off x="5897305" y="703384"/>
            <a:ext cx="6294695" cy="515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42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Before we go any further with the lesson, recap the story of Goodnight Mr Tom so far in pairs.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9676" y="2094271"/>
            <a:ext cx="8640097" cy="38493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In this lesson, we will be writing postcards in role as some of the characters. What do you know about writing post cards?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Your first task this lesson is to write a postcard home to his mum in role as William.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might William feel about this? </a:t>
            </a:r>
          </a:p>
          <a:p>
            <a:pPr marL="0" indent="0">
              <a:buNone/>
            </a:pPr>
            <a:r>
              <a:rPr lang="en-GB" dirty="0" smtClean="0"/>
              <a:t>What would he want to write about? </a:t>
            </a:r>
          </a:p>
          <a:p>
            <a:pPr marL="0" indent="0">
              <a:buNone/>
            </a:pPr>
            <a:r>
              <a:rPr lang="en-GB" dirty="0" smtClean="0"/>
              <a:t>Is there anything he would want to keep secret? 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2050" name="Picture 2" descr="BBC - WW2 People&amp;#39;s War - Postcard 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84" y="2141435"/>
            <a:ext cx="2625213" cy="194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73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Postcard from Coventry: 1939: Postcard to Evacue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8153" y="110857"/>
            <a:ext cx="3397537" cy="2178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eet Professor Teresa Murja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1148" y="2389239"/>
            <a:ext cx="3347884" cy="1883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0218" y="368710"/>
            <a:ext cx="814111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Now, swap over your work with a different student. Your new task is to write a response to this postcard, in role as William’s mother.</a:t>
            </a:r>
          </a:p>
          <a:p>
            <a:endParaRPr lang="en-GB" sz="2400" dirty="0"/>
          </a:p>
          <a:p>
            <a:r>
              <a:rPr lang="en-GB" sz="2400" dirty="0" smtClean="0"/>
              <a:t>Before you begin, talk to your partner about these three questions- </a:t>
            </a:r>
          </a:p>
          <a:p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What do we know from the text about William’s mother?  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How do you think she would respond to William’s postcard?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What sort of relationship do they have?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1053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206" y="379874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Plenary. Consider the character of Zach, who we first see writing a postcard to his parents. (p46-47).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How might a postcard written by Zach be different to the two postcards we have written so far?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706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5628</TotalTime>
  <Words>254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Before we go any further with the lesson, recap the story of Goodnight Mr Tom so far in pairs. </vt:lpstr>
      <vt:lpstr>PowerPoint Presentation</vt:lpstr>
      <vt:lpstr>Plenary. Consider the character of Zach, who we first see writing a postcard to his parents. (p46-47).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13</cp:revision>
  <dcterms:created xsi:type="dcterms:W3CDTF">2022-02-16T17:06:49Z</dcterms:created>
  <dcterms:modified xsi:type="dcterms:W3CDTF">2022-02-20T14:55:44Z</dcterms:modified>
</cp:coreProperties>
</file>