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49" d="100"/>
          <a:sy n="49" d="100"/>
        </p:scale>
        <p:origin x="91" y="5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20952-79B8-48A9-B3AF-BC1BBC240352}" type="datetimeFigureOut">
              <a:rPr lang="en-GB" smtClean="0"/>
              <a:t>20/03/2022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2FA2C-D4EB-4FD8-994F-ABDBC09F3D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67729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20952-79B8-48A9-B3AF-BC1BBC240352}" type="datetimeFigureOut">
              <a:rPr lang="en-GB" smtClean="0"/>
              <a:t>20/03/2022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2FA2C-D4EB-4FD8-994F-ABDBC09F3D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65996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20952-79B8-48A9-B3AF-BC1BBC240352}" type="datetimeFigureOut">
              <a:rPr lang="en-GB" smtClean="0"/>
              <a:t>20/03/2022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2FA2C-D4EB-4FD8-994F-ABDBC09F3D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88049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20952-79B8-48A9-B3AF-BC1BBC240352}" type="datetimeFigureOut">
              <a:rPr lang="en-GB" smtClean="0"/>
              <a:t>20/03/2022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2FA2C-D4EB-4FD8-994F-ABDBC09F3D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13473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20952-79B8-48A9-B3AF-BC1BBC240352}" type="datetimeFigureOut">
              <a:rPr lang="en-GB" smtClean="0"/>
              <a:t>20/03/2022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2FA2C-D4EB-4FD8-994F-ABDBC09F3D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3986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20952-79B8-48A9-B3AF-BC1BBC240352}" type="datetimeFigureOut">
              <a:rPr lang="en-GB" smtClean="0"/>
              <a:t>20/03/2022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2FA2C-D4EB-4FD8-994F-ABDBC09F3D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306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20952-79B8-48A9-B3AF-BC1BBC240352}" type="datetimeFigureOut">
              <a:rPr lang="en-GB" smtClean="0"/>
              <a:t>20/03/2022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2FA2C-D4EB-4FD8-994F-ABDBC09F3D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97687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20952-79B8-48A9-B3AF-BC1BBC240352}" type="datetimeFigureOut">
              <a:rPr lang="en-GB" smtClean="0"/>
              <a:t>20/03/2022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2FA2C-D4EB-4FD8-994F-ABDBC09F3D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946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20952-79B8-48A9-B3AF-BC1BBC240352}" type="datetimeFigureOut">
              <a:rPr lang="en-GB" smtClean="0"/>
              <a:t>20/03/2022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2FA2C-D4EB-4FD8-994F-ABDBC09F3D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6945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20952-79B8-48A9-B3AF-BC1BBC240352}" type="datetimeFigureOut">
              <a:rPr lang="en-GB" smtClean="0"/>
              <a:t>20/03/2022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2FA2C-D4EB-4FD8-994F-ABDBC09F3D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397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20952-79B8-48A9-B3AF-BC1BBC240352}" type="datetimeFigureOut">
              <a:rPr lang="en-GB" smtClean="0"/>
              <a:t>20/03/2022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2FA2C-D4EB-4FD8-994F-ABDBC09F3D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2353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620952-79B8-48A9-B3AF-BC1BBC240352}" type="datetimeFigureOut">
              <a:rPr lang="en-GB" smtClean="0"/>
              <a:t>20/03/2022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D2FA2C-D4EB-4FD8-994F-ABDBC09F3D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58478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7146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920875"/>
          </a:xfrm>
        </p:spPr>
        <p:txBody>
          <a:bodyPr>
            <a:normAutofit/>
          </a:bodyPr>
          <a:lstStyle/>
          <a:p>
            <a:r>
              <a:rPr lang="en-GB" dirty="0" smtClean="0"/>
              <a:t>Read carefully through your report form last lesson. Today we will be completing and editing our work.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601309"/>
            <a:ext cx="10515600" cy="3575653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Your first task is to write a short concluding paragraph for your report. </a:t>
            </a:r>
          </a:p>
          <a:p>
            <a:pPr marL="0" indent="0">
              <a:buNone/>
            </a:pPr>
            <a:r>
              <a:rPr lang="en-GB" dirty="0" smtClean="0"/>
              <a:t>This should sum up what your report is all about, and explain how the events you describe impact our lives even today.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When writing about how events affect us today, think carefully about which tense you will choose. Past or present tense? </a:t>
            </a:r>
            <a:endParaRPr lang="en-GB" dirty="0"/>
          </a:p>
        </p:txBody>
      </p:sp>
      <p:sp>
        <p:nvSpPr>
          <p:cNvPr id="4" name="Rounded Rectangle 3"/>
          <p:cNvSpPr/>
          <p:nvPr/>
        </p:nvSpPr>
        <p:spPr>
          <a:xfrm>
            <a:off x="567559" y="2475186"/>
            <a:ext cx="11335407" cy="1797269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59544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6669" y="0"/>
            <a:ext cx="10515600" cy="1325563"/>
          </a:xfrm>
        </p:spPr>
        <p:txBody>
          <a:bodyPr/>
          <a:lstStyle/>
          <a:p>
            <a:r>
              <a:rPr lang="en-GB" b="1" dirty="0" smtClean="0"/>
              <a:t>Editing. 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82414"/>
            <a:ext cx="10515600" cy="4994549"/>
          </a:xfrm>
        </p:spPr>
        <p:txBody>
          <a:bodyPr/>
          <a:lstStyle/>
          <a:p>
            <a:r>
              <a:rPr lang="en-GB" dirty="0" smtClean="0"/>
              <a:t>Swap books with your talk partner, and spend a few minutes carefully reading their work. Keep a close lookout for any punctuation or spelling errors, or grammatical mistakes. </a:t>
            </a:r>
          </a:p>
          <a:p>
            <a:pPr marL="0" indent="0">
              <a:buNone/>
            </a:pPr>
            <a:r>
              <a:rPr lang="en-GB" dirty="0" smtClean="0"/>
              <a:t>With your partner, take turns going through each other’s work and explaining what you noticed. You can then spend 5 minutes using editing pens to make corrections. 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Repeat this process, but this time think about word choice and sentence structure. Did you find any points confusing or awkwardly written? Spend a further 5 minutes making corrections. 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6868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48820"/>
          </a:xfrm>
        </p:spPr>
        <p:txBody>
          <a:bodyPr/>
          <a:lstStyle/>
          <a:p>
            <a:r>
              <a:rPr lang="en-GB" b="1" dirty="0" smtClean="0"/>
              <a:t>Tenses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24303"/>
            <a:ext cx="10515600" cy="46350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dirty="0" smtClean="0"/>
              <a:t>In a historical report, we will mostly use the past tense.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What about an event that began in the past, and is still happening now? We use </a:t>
            </a:r>
            <a:r>
              <a:rPr lang="en-GB" i="1" dirty="0" smtClean="0"/>
              <a:t>the present perfect </a:t>
            </a:r>
            <a:r>
              <a:rPr lang="en-GB" dirty="0" smtClean="0"/>
              <a:t>tense. 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>
                <a:solidFill>
                  <a:srgbClr val="FF0000"/>
                </a:solidFill>
              </a:rPr>
              <a:t>This tense uses </a:t>
            </a:r>
            <a:r>
              <a:rPr lang="en-GB" b="1" dirty="0" smtClean="0">
                <a:solidFill>
                  <a:srgbClr val="FF0000"/>
                </a:solidFill>
              </a:rPr>
              <a:t>has</a:t>
            </a:r>
            <a:r>
              <a:rPr lang="en-GB" dirty="0" smtClean="0">
                <a:solidFill>
                  <a:srgbClr val="FF0000"/>
                </a:solidFill>
              </a:rPr>
              <a:t> or </a:t>
            </a:r>
            <a:r>
              <a:rPr lang="en-GB" b="1" dirty="0" smtClean="0">
                <a:solidFill>
                  <a:srgbClr val="FF0000"/>
                </a:solidFill>
              </a:rPr>
              <a:t>have</a:t>
            </a:r>
            <a:r>
              <a:rPr lang="en-GB" dirty="0" smtClean="0">
                <a:solidFill>
                  <a:srgbClr val="FF0000"/>
                </a:solidFill>
              </a:rPr>
              <a:t> in addition to a </a:t>
            </a:r>
            <a:r>
              <a:rPr lang="en-GB" b="1" dirty="0" smtClean="0">
                <a:solidFill>
                  <a:srgbClr val="FF0000"/>
                </a:solidFill>
              </a:rPr>
              <a:t>past tense verb</a:t>
            </a:r>
            <a:r>
              <a:rPr lang="en-GB" dirty="0" smtClean="0">
                <a:solidFill>
                  <a:srgbClr val="FF0000"/>
                </a:solidFill>
              </a:rPr>
              <a:t>. 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Penicillin has saved millions of lives since being used in the Second World War. </a:t>
            </a:r>
          </a:p>
          <a:p>
            <a:pPr marL="0" indent="0">
              <a:buNone/>
            </a:pPr>
            <a:r>
              <a:rPr lang="en-GB" dirty="0" smtClean="0"/>
              <a:t>Women have been part of the armed forces permanently since 1949.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b="1" dirty="0" smtClean="0"/>
              <a:t>Will you be able to use this in your concluding paragraph?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24743595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48820"/>
          </a:xfrm>
        </p:spPr>
        <p:txBody>
          <a:bodyPr/>
          <a:lstStyle/>
          <a:p>
            <a:r>
              <a:rPr lang="en-GB" b="1" dirty="0" smtClean="0"/>
              <a:t>Published version.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9090" y="1418897"/>
            <a:ext cx="10754710" cy="475806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3200" dirty="0" smtClean="0"/>
              <a:t>Your final task is to create a published version for your work, including all of the edits and corrections you have made. </a:t>
            </a:r>
          </a:p>
          <a:p>
            <a:pPr marL="0" indent="0">
              <a:buNone/>
            </a:pPr>
            <a:endParaRPr lang="en-GB" sz="3200" dirty="0"/>
          </a:p>
          <a:p>
            <a:pPr marL="0" indent="0">
              <a:buNone/>
            </a:pPr>
            <a:r>
              <a:rPr lang="en-GB" sz="3200" dirty="0" smtClean="0"/>
              <a:t>These will be added to a class gazette and may be used for display, so make sure you really show off your writing!</a:t>
            </a:r>
          </a:p>
        </p:txBody>
      </p:sp>
    </p:spTree>
    <p:extLst>
      <p:ext uri="{BB962C8B-B14F-4D97-AF65-F5344CB8AC3E}">
        <p14:creationId xmlns:p14="http://schemas.microsoft.com/office/powerpoint/2010/main" val="18544098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319</Words>
  <Application>Microsoft Office PowerPoint</Application>
  <PresentationFormat>Widescreen</PresentationFormat>
  <Paragraphs>25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Read carefully through your report form last lesson. Today we will be completing and editing our work. </vt:lpstr>
      <vt:lpstr>Editing. </vt:lpstr>
      <vt:lpstr>Tenses</vt:lpstr>
      <vt:lpstr>Published version.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 Greenham</dc:creator>
  <cp:lastModifiedBy>J Greenham</cp:lastModifiedBy>
  <cp:revision>9</cp:revision>
  <dcterms:created xsi:type="dcterms:W3CDTF">2022-03-20T12:36:30Z</dcterms:created>
  <dcterms:modified xsi:type="dcterms:W3CDTF">2022-03-20T13:37:27Z</dcterms:modified>
</cp:coreProperties>
</file>