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67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74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29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45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55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92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41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73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6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57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8CAB0-AFB6-43B3-AFC4-9A023BBD3D96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30DEF-0856-456E-9437-C4A58867C4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7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31059" y="375886"/>
            <a:ext cx="4798142" cy="2575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To write instructions for an air raid shelter.</a:t>
            </a:r>
            <a:endParaRPr lang="en-GB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Must: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follow my plan to structure my work</a:t>
            </a: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Should: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use the features of instructional writing.</a:t>
            </a:r>
            <a:endParaRPr lang="en-GB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use clear, detailed writing.</a:t>
            </a: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Even better if: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begin to use persuasive techniques to influence the reader. </a:t>
            </a:r>
            <a:endParaRPr lang="en-GB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3500" t="24369" r="32666" b="12563"/>
          <a:stretch/>
        </p:blipFill>
        <p:spPr>
          <a:xfrm>
            <a:off x="5334000" y="426719"/>
            <a:ext cx="6187440" cy="618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509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this lesson, you will be writing your instructions based on the plan you made last lesson.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451" y="195836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Before you begin, let’s recap the features of this text type. </a:t>
            </a:r>
          </a:p>
          <a:p>
            <a:pPr lvl="0"/>
            <a:r>
              <a:rPr lang="en-GB" dirty="0"/>
              <a:t>Introduction to </a:t>
            </a:r>
            <a:r>
              <a:rPr lang="en-GB" dirty="0" smtClean="0"/>
              <a:t>explain purpose and interest reader.</a:t>
            </a:r>
            <a:endParaRPr lang="en-GB" dirty="0"/>
          </a:p>
          <a:p>
            <a:pPr lvl="0"/>
            <a:r>
              <a:rPr lang="en-GB" dirty="0"/>
              <a:t>Organisational </a:t>
            </a:r>
            <a:r>
              <a:rPr lang="en-GB" dirty="0" smtClean="0"/>
              <a:t>devices such as sub-headings. </a:t>
            </a:r>
            <a:endParaRPr lang="en-GB" dirty="0"/>
          </a:p>
          <a:p>
            <a:pPr lvl="0"/>
            <a:r>
              <a:rPr lang="en-GB" dirty="0"/>
              <a:t>Use of imperative </a:t>
            </a:r>
            <a:r>
              <a:rPr lang="en-GB" dirty="0" smtClean="0"/>
              <a:t>(bossy) verbs. </a:t>
            </a:r>
          </a:p>
          <a:p>
            <a:pPr lvl="0"/>
            <a:r>
              <a:rPr lang="en-GB" dirty="0" smtClean="0"/>
              <a:t>Second person and present tense. </a:t>
            </a:r>
            <a:endParaRPr lang="en-GB" dirty="0"/>
          </a:p>
          <a:p>
            <a:pPr lvl="0"/>
            <a:r>
              <a:rPr lang="en-GB" dirty="0" smtClean="0"/>
              <a:t>Steps in chronological order.</a:t>
            </a:r>
            <a:endParaRPr lang="en-GB" dirty="0"/>
          </a:p>
          <a:p>
            <a:pPr lvl="0"/>
            <a:r>
              <a:rPr lang="en-GB" dirty="0"/>
              <a:t>Technical language and clear </a:t>
            </a:r>
            <a:r>
              <a:rPr lang="en-GB" dirty="0" smtClean="0"/>
              <a:t>descriptions.</a:t>
            </a:r>
            <a:endParaRPr lang="en-GB" dirty="0"/>
          </a:p>
          <a:p>
            <a:pPr lvl="0"/>
            <a:r>
              <a:rPr lang="en-GB" dirty="0"/>
              <a:t>Tips and extra </a:t>
            </a:r>
            <a:r>
              <a:rPr lang="en-GB" dirty="0" smtClean="0"/>
              <a:t>advice.</a:t>
            </a:r>
            <a:endParaRPr lang="en-GB" dirty="0"/>
          </a:p>
          <a:p>
            <a:pPr lvl="0"/>
            <a:r>
              <a:rPr lang="en-GB" dirty="0"/>
              <a:t>A conclusion aimed at reader.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8765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741" y="1087794"/>
            <a:ext cx="6182032" cy="33662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Challenge- Can you include features of persuasive writing in your introduction and conclusion to motivate the user to take action right away?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563" t="20387" r="20689" b="7464"/>
          <a:stretch/>
        </p:blipFill>
        <p:spPr>
          <a:xfrm>
            <a:off x="6801956" y="3186633"/>
            <a:ext cx="4998720" cy="32381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0666" t="20019" r="20666" b="9456"/>
          <a:stretch/>
        </p:blipFill>
        <p:spPr>
          <a:xfrm>
            <a:off x="6766028" y="324464"/>
            <a:ext cx="5144393" cy="272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2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56854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smtClean="0"/>
              <a:t>Plenary- Self-assess your writing using the success criteria checklist.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206" y="2551471"/>
            <a:ext cx="10515600" cy="3377382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 smtClean="0"/>
              <a:t>Then, explain one thing you think is effective about your work. </a:t>
            </a:r>
          </a:p>
          <a:p>
            <a:pPr marL="0" indent="0">
              <a:buNone/>
            </a:pPr>
            <a:r>
              <a:rPr lang="en-GB" sz="3200" dirty="0" smtClean="0"/>
              <a:t>Finally, explain one thing you could improve next time. </a:t>
            </a:r>
          </a:p>
          <a:p>
            <a:pPr marL="0" indent="0">
              <a:buNone/>
            </a:pPr>
            <a:r>
              <a:rPr lang="en-GB" sz="3200" dirty="0" smtClean="0"/>
              <a:t>(You may not choose spelling, punctuation of handwriting).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476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5624</TotalTime>
  <Words>204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In this lesson, you will be writing your instructions based on the plan you made last lesson. </vt:lpstr>
      <vt:lpstr>Challenge- Can you include features of persuasive writing in your introduction and conclusion to motivate the user to take action right away? </vt:lpstr>
      <vt:lpstr>Plenary- Self-assess your writing using the success criteria checklist.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11</cp:revision>
  <dcterms:created xsi:type="dcterms:W3CDTF">2022-02-16T17:11:33Z</dcterms:created>
  <dcterms:modified xsi:type="dcterms:W3CDTF">2022-02-20T14:56:28Z</dcterms:modified>
</cp:coreProperties>
</file>