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words that were on our word bank we created?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a:t>
            </a:r>
            <a:r>
              <a:rPr lang="en-US" sz="1400" dirty="0">
                <a:solidFill>
                  <a:srgbClr val="EBEBEB"/>
                </a:solidFill>
              </a:rPr>
              <a:t> and exclamations</a:t>
            </a:r>
            <a:r>
              <a:rPr lang="en-US" sz="1400" b="0" i="0" kern="1200" dirty="0">
                <a:solidFill>
                  <a:srgbClr val="EBEBEB"/>
                </a:solidFill>
                <a:latin typeface="+mj-lt"/>
                <a:ea typeface="+mj-ea"/>
                <a:cs typeface="+mj-cs"/>
              </a:rPr>
              <a: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used any conjunctions?</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a:t>
            </a:r>
            <a:r>
              <a:rPr lang="en-US" sz="1400" dirty="0">
                <a:solidFill>
                  <a:srgbClr val="EBEBEB"/>
                </a:solidFill>
              </a:rPr>
              <a:t>u used any prepositions year 3?</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C613DC-5E92-407A-A341-1773A9DFC300}"/>
</file>

<file path=customXml/itemProps2.xml><?xml version="1.0" encoding="utf-8"?>
<ds:datastoreItem xmlns:ds="http://schemas.openxmlformats.org/officeDocument/2006/customXml" ds:itemID="{3C801A48-5E61-4633-A26B-D00DEF824117}"/>
</file>

<file path=customXml/itemProps3.xml><?xml version="1.0" encoding="utf-8"?>
<ds:datastoreItem xmlns:ds="http://schemas.openxmlformats.org/officeDocument/2006/customXml" ds:itemID="{9C31BE8C-25BD-4AB8-9B41-9C54E8ECEA71}"/>
</file>

<file path=docProps/app.xml><?xml version="1.0" encoding="utf-8"?>
<Properties xmlns="http://schemas.openxmlformats.org/officeDocument/2006/extended-properties" xmlns:vt="http://schemas.openxmlformats.org/officeDocument/2006/docPropsVTypes">
  <TotalTime>67</TotalTime>
  <Words>212</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words that were on our word bank we created?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and exclamations?  Have you used any conjunctions?  Have you used any prepositions year 3?  Is it written in the correct tense?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6</cp:revision>
  <dcterms:created xsi:type="dcterms:W3CDTF">2021-01-13T13:30:09Z</dcterms:created>
  <dcterms:modified xsi:type="dcterms:W3CDTF">2022-03-19T14:58:28Z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