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that were on our word bank we created?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a:t>
            </a:r>
            <a:r>
              <a:rPr lang="en-US" sz="1400" dirty="0">
                <a:solidFill>
                  <a:srgbClr val="EBEBEB"/>
                </a:solidFill>
              </a:rPr>
              <a:t> and exclamations</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used any conjunctions?</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a:t>
            </a:r>
            <a:r>
              <a:rPr lang="en-US" sz="1400" dirty="0">
                <a:solidFill>
                  <a:srgbClr val="EBEBEB"/>
                </a:solidFill>
              </a:rPr>
              <a:t>u used any prepositions year 3?</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A9383B-EFE5-48CD-BC8B-14BB8BC524EF}"/>
</file>

<file path=customXml/itemProps2.xml><?xml version="1.0" encoding="utf-8"?>
<ds:datastoreItem xmlns:ds="http://schemas.openxmlformats.org/officeDocument/2006/customXml" ds:itemID="{7BFC787E-AF17-4E92-BF1C-157B9E755CDD}"/>
</file>

<file path=customXml/itemProps3.xml><?xml version="1.0" encoding="utf-8"?>
<ds:datastoreItem xmlns:ds="http://schemas.openxmlformats.org/officeDocument/2006/customXml" ds:itemID="{BF0272D7-8011-4A81-A3AE-DF80EE7696CE}"/>
</file>

<file path=docProps/app.xml><?xml version="1.0" encoding="utf-8"?>
<Properties xmlns="http://schemas.openxmlformats.org/officeDocument/2006/extended-properties" xmlns:vt="http://schemas.openxmlformats.org/officeDocument/2006/docPropsVTypes">
  <TotalTime>67</TotalTime>
  <Words>212</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that were on our word bank we created?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and exclamations?  Have you used any conjunctions?  Have you used any prepositions year 3?  Is it written in the correct tense?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6</cp:revision>
  <dcterms:created xsi:type="dcterms:W3CDTF">2021-01-13T13:30:09Z</dcterms:created>
  <dcterms:modified xsi:type="dcterms:W3CDTF">2022-03-23T11:37:25Z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