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96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47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6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90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7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7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3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43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54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99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58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B263C-5DC5-4857-B7F0-E3370BCD0F0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060D-2DDA-4C34-9DE1-6F26D1BDF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52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775781"/>
              </p:ext>
            </p:extLst>
          </p:nvPr>
        </p:nvGraphicFramePr>
        <p:xfrm>
          <a:off x="235927" y="499293"/>
          <a:ext cx="5355982" cy="2477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410">
                  <a:extLst>
                    <a:ext uri="{9D8B030D-6E8A-4147-A177-3AD203B41FA5}">
                      <a16:colId xmlns:a16="http://schemas.microsoft.com/office/drawing/2014/main" val="4078704"/>
                    </a:ext>
                  </a:extLst>
                </a:gridCol>
                <a:gridCol w="4492081">
                  <a:extLst>
                    <a:ext uri="{9D8B030D-6E8A-4147-A177-3AD203B41FA5}">
                      <a16:colId xmlns:a16="http://schemas.microsoft.com/office/drawing/2014/main" val="1841266244"/>
                    </a:ext>
                  </a:extLst>
                </a:gridCol>
                <a:gridCol w="433491">
                  <a:extLst>
                    <a:ext uri="{9D8B030D-6E8A-4147-A177-3AD203B41FA5}">
                      <a16:colId xmlns:a16="http://schemas.microsoft.com/office/drawing/2014/main" val="352590183"/>
                    </a:ext>
                  </a:extLst>
                </a:gridCol>
              </a:tblGrid>
              <a:tr h="245888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Success Criteria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235094"/>
                  </a:ext>
                </a:extLst>
              </a:tr>
              <a:tr h="342988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Must: I can interview a character in role. 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6835377"/>
                  </a:ext>
                </a:extLst>
              </a:tr>
              <a:tr h="32524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Should: I can make notes during the interview.   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0871676"/>
                  </a:ext>
                </a:extLst>
              </a:tr>
              <a:tr h="25310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Could: </a:t>
                      </a:r>
                      <a:r>
                        <a:rPr lang="en-US" sz="1800">
                          <a:effectLst/>
                        </a:rPr>
                        <a:t>I can record key information in the witnesses’ exact words.  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6725339"/>
                  </a:ext>
                </a:extLst>
              </a:tr>
              <a:tr h="443638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Even better if… I can summarise what I think happened based on the evidence.   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4119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43934"/>
            <a:ext cx="58625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use drama to explore the text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03.11.21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2722" t="22297" r="22723" b="28735"/>
          <a:stretch/>
        </p:blipFill>
        <p:spPr>
          <a:xfrm>
            <a:off x="5824331" y="159027"/>
            <a:ext cx="6204541" cy="37967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7931" y="3995530"/>
            <a:ext cx="92732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Match each of these features with the example sentence.</a:t>
            </a:r>
          </a:p>
          <a:p>
            <a:r>
              <a:rPr lang="en-GB" sz="2400" dirty="0" smtClean="0"/>
              <a:t> 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“An apple is healthy,” she replied angrily. </a:t>
            </a:r>
          </a:p>
          <a:p>
            <a:endParaRPr lang="en-GB" sz="3200" b="1" dirty="0">
              <a:solidFill>
                <a:srgbClr val="FF0000"/>
              </a:solidFill>
            </a:endParaRPr>
          </a:p>
          <a:p>
            <a:r>
              <a:rPr lang="en-GB" sz="2800" dirty="0" smtClean="0"/>
              <a:t>Now think of your own example. </a:t>
            </a:r>
          </a:p>
          <a:p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20200" cy="77787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To begin, we will re-read Tuesday by David </a:t>
            </a:r>
            <a:r>
              <a:rPr lang="en-GB" dirty="0" err="1" smtClean="0"/>
              <a:t>Wiessner</a:t>
            </a:r>
            <a:r>
              <a:rPr lang="en-GB" dirty="0" smtClean="0"/>
              <a:t>.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939" y="1579440"/>
            <a:ext cx="10515600" cy="4351338"/>
          </a:xfrm>
        </p:spPr>
        <p:txBody>
          <a:bodyPr/>
          <a:lstStyle/>
          <a:p>
            <a:r>
              <a:rPr lang="en-GB" dirty="0" smtClean="0"/>
              <a:t>Think about the questions and puzzles you had last time. Can you spot any clues to answer your questions?</a:t>
            </a:r>
          </a:p>
          <a:p>
            <a:r>
              <a:rPr lang="en-GB" dirty="0" smtClean="0"/>
              <a:t>Have you noticed anything new that you didn’t notice last time?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984" y="3512306"/>
            <a:ext cx="3470031" cy="2501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884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815" y="123092"/>
            <a:ext cx="3818071" cy="3039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8892"/>
            <a:ext cx="4788877" cy="53680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Your task will be to work in partners to role play a detective interviewing some of the key witnesses.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Use the Detective notebook page to write notes to record their answers.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If you think your partner said something especially important, ask them to repeat it and write it down in their exact words. </a:t>
            </a:r>
            <a:endParaRPr lang="en-GB" dirty="0"/>
          </a:p>
        </p:txBody>
      </p:sp>
      <p:pic>
        <p:nvPicPr>
          <p:cNvPr id="2050" name="Picture 2" descr="Untitl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375" y="2655277"/>
            <a:ext cx="2827836" cy="378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041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Once your interview is complete, you will need to write a transcript of what was said.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3415" y="1825625"/>
            <a:ext cx="345830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You should write this in the format of a play script. </a:t>
            </a:r>
          </a:p>
          <a:p>
            <a:pPr marL="0" indent="0">
              <a:buNone/>
            </a:pPr>
            <a:r>
              <a:rPr lang="en-GB" dirty="0" smtClean="0"/>
              <a:t>What features of a play script do we need to remember?</a:t>
            </a:r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92369" y="2743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46184" y="1973558"/>
            <a:ext cx="7262446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Play script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Policeman: 	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else do you remember?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Mrs Grundy:	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Well, I remember quite a distinctive damp smell, a bit like    		a pond. And an overwhelming</a:t>
            </a:r>
            <a:r>
              <a:rPr lang="en-GB" altLang="en-US" sz="1600" dirty="0"/>
              <a:t> 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sense that everything was 		green. Strange really.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4047" y="5021216"/>
            <a:ext cx="990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Try to be as accurate as possible when recording what your witness said. 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7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615" y="685800"/>
            <a:ext cx="11177954" cy="5398477"/>
          </a:xfrm>
        </p:spPr>
        <p:txBody>
          <a:bodyPr>
            <a:noAutofit/>
          </a:bodyPr>
          <a:lstStyle/>
          <a:p>
            <a:r>
              <a:rPr lang="en-GB" sz="3200" dirty="0" smtClean="0"/>
              <a:t>Think about the evidence you would have found, and what the witnesses reported.</a:t>
            </a:r>
            <a:br>
              <a:rPr lang="en-GB" sz="3200" dirty="0" smtClean="0"/>
            </a:br>
            <a:r>
              <a:rPr lang="en-GB" sz="3200" dirty="0" smtClean="0"/>
              <a:t> </a:t>
            </a:r>
            <a:br>
              <a:rPr lang="en-GB" sz="3200" dirty="0" smtClean="0"/>
            </a:br>
            <a:r>
              <a:rPr lang="en-GB" sz="3200" dirty="0" smtClean="0"/>
              <a:t>What conclusions do you think the detectives would come to about what happened?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With a partner, come up with a sentence or two to summarise what happened, using evidence to back up your ideas. 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“We suspect that _______________ because _______________”.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“Due to _______________, we believe _________________”.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28500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</TotalTime>
  <Words>268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To begin, we will re-read Tuesday by David Wiessner.  </vt:lpstr>
      <vt:lpstr>PowerPoint Presentation</vt:lpstr>
      <vt:lpstr>Once your interview is complete, you will need to write a transcript of what was said. </vt:lpstr>
      <vt:lpstr>Think about the evidence you would have found, and what the witnesses reported.   What conclusions do you think the detectives would come to about what happened?  With a partner, come up with a sentence or two to summarise what happened, using evidence to back up your ideas.   “We suspect that _______________ because _______________”.  “Due to _______________, we believe _________________”.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9</cp:revision>
  <dcterms:created xsi:type="dcterms:W3CDTF">2021-10-28T18:32:37Z</dcterms:created>
  <dcterms:modified xsi:type="dcterms:W3CDTF">2021-10-30T17:26:23Z</dcterms:modified>
</cp:coreProperties>
</file>