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58" autoAdjust="0"/>
    <p:restoredTop sz="94660"/>
  </p:normalViewPr>
  <p:slideViewPr>
    <p:cSldViewPr snapToGrid="0">
      <p:cViewPr varScale="1">
        <p:scale>
          <a:sx n="77" d="100"/>
          <a:sy n="77" d="100"/>
        </p:scale>
        <p:origin x="110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5B0D-B9A5-4843-A637-444ECBD40CFC}" type="datetimeFigureOut">
              <a:rPr lang="en-GB" smtClean="0"/>
              <a:t>06/11/2021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D036-1270-482B-B9DA-567124BAE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614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5B0D-B9A5-4843-A637-444ECBD40CFC}" type="datetimeFigureOut">
              <a:rPr lang="en-GB" smtClean="0"/>
              <a:t>06/11/2021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D036-1270-482B-B9DA-567124BAE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3499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5B0D-B9A5-4843-A637-444ECBD40CFC}" type="datetimeFigureOut">
              <a:rPr lang="en-GB" smtClean="0"/>
              <a:t>06/11/2021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D036-1270-482B-B9DA-567124BAE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777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5B0D-B9A5-4843-A637-444ECBD40CFC}" type="datetimeFigureOut">
              <a:rPr lang="en-GB" smtClean="0"/>
              <a:t>06/11/2021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D036-1270-482B-B9DA-567124BAE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6445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5B0D-B9A5-4843-A637-444ECBD40CFC}" type="datetimeFigureOut">
              <a:rPr lang="en-GB" smtClean="0"/>
              <a:t>06/11/2021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D036-1270-482B-B9DA-567124BAE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056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5B0D-B9A5-4843-A637-444ECBD40CFC}" type="datetimeFigureOut">
              <a:rPr lang="en-GB" smtClean="0"/>
              <a:t>06/11/2021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D036-1270-482B-B9DA-567124BAE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298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5B0D-B9A5-4843-A637-444ECBD40CFC}" type="datetimeFigureOut">
              <a:rPr lang="en-GB" smtClean="0"/>
              <a:t>06/11/2021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D036-1270-482B-B9DA-567124BAE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771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5B0D-B9A5-4843-A637-444ECBD40CFC}" type="datetimeFigureOut">
              <a:rPr lang="en-GB" smtClean="0"/>
              <a:t>06/11/2021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D036-1270-482B-B9DA-567124BAE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744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5B0D-B9A5-4843-A637-444ECBD40CFC}" type="datetimeFigureOut">
              <a:rPr lang="en-GB" smtClean="0"/>
              <a:t>06/11/2021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D036-1270-482B-B9DA-567124BAE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902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5B0D-B9A5-4843-A637-444ECBD40CFC}" type="datetimeFigureOut">
              <a:rPr lang="en-GB" smtClean="0"/>
              <a:t>06/11/2021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D036-1270-482B-B9DA-567124BAE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391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B5B0D-B9A5-4843-A637-444ECBD40CFC}" type="datetimeFigureOut">
              <a:rPr lang="en-GB" smtClean="0"/>
              <a:t>06/11/2021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7D036-1270-482B-B9DA-567124BAE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947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B5B0D-B9A5-4843-A637-444ECBD40CFC}" type="datetimeFigureOut">
              <a:rPr lang="en-GB" smtClean="0"/>
              <a:t>06/11/2021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7D036-1270-482B-B9DA-567124BAEE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4363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pobble.com/lessons/lesson/6be24e85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392002"/>
            <a:ext cx="10515600" cy="1325563"/>
          </a:xfrm>
        </p:spPr>
        <p:txBody>
          <a:bodyPr/>
          <a:lstStyle/>
          <a:p>
            <a:r>
              <a:rPr lang="en-GB" dirty="0" smtClean="0">
                <a:hlinkClick r:id="rId2"/>
              </a:rPr>
              <a:t>https://app.pobble.com/lessons/lesson/6be24e85/</a:t>
            </a:r>
            <a:r>
              <a:rPr lang="en-GB" dirty="0" smtClean="0"/>
              <a:t> 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3152471"/>
              </p:ext>
            </p:extLst>
          </p:nvPr>
        </p:nvGraphicFramePr>
        <p:xfrm>
          <a:off x="422031" y="1037492"/>
          <a:ext cx="5697415" cy="19014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7847">
                  <a:extLst>
                    <a:ext uri="{9D8B030D-6E8A-4147-A177-3AD203B41FA5}">
                      <a16:colId xmlns:a16="http://schemas.microsoft.com/office/drawing/2014/main" val="3559458932"/>
                    </a:ext>
                  </a:extLst>
                </a:gridCol>
                <a:gridCol w="4778442">
                  <a:extLst>
                    <a:ext uri="{9D8B030D-6E8A-4147-A177-3AD203B41FA5}">
                      <a16:colId xmlns:a16="http://schemas.microsoft.com/office/drawing/2014/main" val="1940938426"/>
                    </a:ext>
                  </a:extLst>
                </a:gridCol>
                <a:gridCol w="461126">
                  <a:extLst>
                    <a:ext uri="{9D8B030D-6E8A-4147-A177-3AD203B41FA5}">
                      <a16:colId xmlns:a16="http://schemas.microsoft.com/office/drawing/2014/main" val="1446745529"/>
                    </a:ext>
                  </a:extLst>
                </a:gridCol>
              </a:tblGrid>
              <a:tr h="217827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P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Success Criteria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4782998"/>
                  </a:ext>
                </a:extLst>
              </a:tr>
              <a:tr h="303847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600" dirty="0">
                          <a:effectLst/>
                        </a:rPr>
                        <a:t>Must: I can review my writing and make improvements.  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0630320"/>
                  </a:ext>
                </a:extLst>
              </a:tr>
              <a:tr h="288130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600">
                          <a:effectLst/>
                        </a:rPr>
                        <a:t>Should: I can ensure my punctuation is correct.   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7313930"/>
                  </a:ext>
                </a:extLst>
              </a:tr>
              <a:tr h="298027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Could: </a:t>
                      </a:r>
                      <a:r>
                        <a:rPr lang="en-US" sz="1600" dirty="0">
                          <a:effectLst/>
                        </a:rPr>
                        <a:t>I can ensure my tone is formal consistently.     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8795203"/>
                  </a:ext>
                </a:extLst>
              </a:tr>
              <a:tr h="333184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Even better if… I can ensure I have justified all of my conclusions.       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9788078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46942" y="600781"/>
            <a:ext cx="539602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L.O: To edit and improve my report</a:t>
            </a:r>
            <a:r>
              <a:rPr kumimoji="0" lang="en-GB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 10.11.21</a:t>
            </a:r>
            <a:endParaRPr kumimoji="0" lang="en-GB" alt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88723" y="738555"/>
            <a:ext cx="48998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Formal or informal language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762483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Let’s examine the example police report one more time.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91908" y="1635368"/>
            <a:ext cx="6600092" cy="2532185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Has this been written with formal or informal language?</a:t>
            </a:r>
          </a:p>
          <a:p>
            <a:pPr marL="0" indent="0">
              <a:buNone/>
            </a:pPr>
            <a:r>
              <a:rPr lang="en-GB" dirty="0" smtClean="0"/>
              <a:t>How has speech been written?</a:t>
            </a:r>
          </a:p>
          <a:p>
            <a:pPr marL="0" indent="0">
              <a:buNone/>
            </a:pPr>
            <a:r>
              <a:rPr lang="en-GB" dirty="0" smtClean="0"/>
              <a:t>First person or third person?</a:t>
            </a:r>
          </a:p>
          <a:p>
            <a:pPr marL="0" indent="0">
              <a:buNone/>
            </a:pPr>
            <a:r>
              <a:rPr lang="en-GB" dirty="0" smtClean="0"/>
              <a:t>What tense has been used?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5462" y="5390270"/>
            <a:ext cx="11095892" cy="13422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b="1" dirty="0" smtClean="0"/>
              <a:t>Take a second look at the detective’s conclusion.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b="1" dirty="0" smtClean="0"/>
              <a:t>Each of her conclusions and recommendations is backed up by the facts.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67750" t="19047" r="3750" b="11193"/>
          <a:stretch/>
        </p:blipFill>
        <p:spPr>
          <a:xfrm>
            <a:off x="1127760" y="1706879"/>
            <a:ext cx="2680828" cy="3550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606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431" y="365125"/>
            <a:ext cx="10515600" cy="1325563"/>
          </a:xfrm>
        </p:spPr>
        <p:txBody>
          <a:bodyPr/>
          <a:lstStyle/>
          <a:p>
            <a:r>
              <a:rPr lang="en-GB" dirty="0" smtClean="0"/>
              <a:t>In this lesson your task is to improve and complete your report.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0292" y="2127737"/>
            <a:ext cx="10773508" cy="4049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 smtClean="0"/>
              <a:t>Make sure your are paying close attention to punctuation and word choices, in addition to using formal language. </a:t>
            </a:r>
            <a:endParaRPr lang="en-GB" sz="3200" dirty="0"/>
          </a:p>
        </p:txBody>
      </p:sp>
      <p:sp>
        <p:nvSpPr>
          <p:cNvPr id="4" name="TextBox 3"/>
          <p:cNvSpPr txBox="1"/>
          <p:nvPr/>
        </p:nvSpPr>
        <p:spPr>
          <a:xfrm rot="10800000" flipV="1">
            <a:off x="738555" y="4774268"/>
            <a:ext cx="102342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Plenary</a:t>
            </a:r>
            <a:r>
              <a:rPr lang="en-GB" sz="2800" dirty="0" smtClean="0"/>
              <a:t>- in pairs, check your partner’s work to ensure they have provided reasons or evidence for each of their conclusions or recommendations. </a:t>
            </a:r>
            <a:endParaRPr lang="en-GB" sz="2800" dirty="0"/>
          </a:p>
        </p:txBody>
      </p:sp>
      <p:sp>
        <p:nvSpPr>
          <p:cNvPr id="5" name="Rounded Rectangle 4"/>
          <p:cNvSpPr/>
          <p:nvPr/>
        </p:nvSpPr>
        <p:spPr>
          <a:xfrm>
            <a:off x="246185" y="4536831"/>
            <a:ext cx="10920046" cy="1969477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293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784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3955</TotalTime>
  <Words>185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Times New Roman</vt:lpstr>
      <vt:lpstr>Office Theme</vt:lpstr>
      <vt:lpstr>https://app.pobble.com/lessons/lesson/6be24e85/ </vt:lpstr>
      <vt:lpstr>Let’s examine the example police report one more time. </vt:lpstr>
      <vt:lpstr>In this lesson your task is to improve and complete your report.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Katy Duncan</dc:creator>
  <cp:lastModifiedBy>Katy Duncan</cp:lastModifiedBy>
  <cp:revision>9</cp:revision>
  <dcterms:created xsi:type="dcterms:W3CDTF">2021-10-29T16:05:12Z</dcterms:created>
  <dcterms:modified xsi:type="dcterms:W3CDTF">2021-11-07T13:54:00Z</dcterms:modified>
</cp:coreProperties>
</file>