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61" r:id="rId4"/>
    <p:sldId id="257" r:id="rId5"/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189" autoAdjust="0"/>
  </p:normalViewPr>
  <p:slideViewPr>
    <p:cSldViewPr snapToGrid="0">
      <p:cViewPr varScale="1">
        <p:scale>
          <a:sx n="59" d="100"/>
          <a:sy n="59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80650-A30B-41FB-BEE2-43342902CDF8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AD07E-6216-47D6-8823-D308FF514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an image of a scenario. Ask them to write on their whiteboard what they think may happen next.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AD07E-6216-47D6-8823-D308FF5143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7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7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4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8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6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7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0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1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9681-2A53-4A46-93D6-2E04D650A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778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LO: </a:t>
            </a:r>
            <a:r>
              <a:rPr lang="en-GB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predict what might happen from looking at the exterior of the book.</a:t>
            </a:r>
            <a:r>
              <a:rPr lang="en-GB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B291B-DA65-452D-842E-47A5D782B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8349"/>
            <a:ext cx="9144000" cy="414684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Success Criteria: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predict what the book may be about from looking at the front cover.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what we know about the book after reading the blurb.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why I may like/dislike the book.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60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93BCA8-84D4-4E3E-AFF7-9B04122F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3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1093-B79D-4FB0-8E0D-DC62449F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Prediction: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2279E-B47C-4DC3-BBDF-F3598539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What does this mean?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It means we think about what might happen on the basis of what has been read so far or on the images we have seen.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10BF8-78B8-4C61-8085-6386D9B39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4" t="29762" r="9153" b="14047"/>
          <a:stretch/>
        </p:blipFill>
        <p:spPr>
          <a:xfrm>
            <a:off x="2707821" y="388656"/>
            <a:ext cx="6776358" cy="60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C9A0CDB-4E09-4E65-8C30-885A773F7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26872" r="4690" b="12820"/>
          <a:stretch/>
        </p:blipFill>
        <p:spPr bwMode="auto">
          <a:xfrm>
            <a:off x="2700997" y="292438"/>
            <a:ext cx="7047914" cy="64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6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humb Signal Outline Clip Art, PNG, 2212x2400px, Thumb Signal, Area, Black  And White, Color, Emoji Downloa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"/>
          <a:stretch/>
        </p:blipFill>
        <p:spPr bwMode="auto">
          <a:xfrm>
            <a:off x="1738648" y="218939"/>
            <a:ext cx="8628845" cy="6349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960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BCE71C-54EA-4DC5-A9D5-76711145FD26}"/>
</file>

<file path=customXml/itemProps2.xml><?xml version="1.0" encoding="utf-8"?>
<ds:datastoreItem xmlns:ds="http://schemas.openxmlformats.org/officeDocument/2006/customXml" ds:itemID="{B336FB53-F268-48CC-83C2-F639F2F16693}"/>
</file>

<file path=customXml/itemProps3.xml><?xml version="1.0" encoding="utf-8"?>
<ds:datastoreItem xmlns:ds="http://schemas.openxmlformats.org/officeDocument/2006/customXml" ds:itemID="{BF363A26-981E-4B85-BC1D-B9466A600D3F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116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LO: To predict what might happen from looking at the exterior of the book. </vt:lpstr>
      <vt:lpstr>PowerPoint Presentation</vt:lpstr>
      <vt:lpstr>Prediction: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Smith</dc:creator>
  <cp:lastModifiedBy>M Smith</cp:lastModifiedBy>
  <cp:revision>3</cp:revision>
  <dcterms:created xsi:type="dcterms:W3CDTF">2020-11-08T14:25:22Z</dcterms:created>
  <dcterms:modified xsi:type="dcterms:W3CDTF">2021-09-19T09:38:22Z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