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CC99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CD6D43-D02F-4AFA-9B80-353184FD9205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47AF33-4527-4DF7-AD8A-D15F556704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281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Print off and fill in as a class- use for working wall.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EDB05F-54DE-4E27-A05B-58F792D0469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883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332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277E4-1320-4A9E-B1CD-09D8EF952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F913BD-FF63-44F0-9457-64E7B9E57D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F1D772-68D1-4112-9304-F26563A56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108B-688F-456A-A1B9-28DD89BBCA81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B03EE-2F36-4C58-BC68-2B06838FF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681F8B-EEAB-4644-9F48-4FF983D7C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96B3-75DB-41B8-9C42-03DFA0862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586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4311F-7A03-47A7-BFFB-0681EAD4C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780547-3099-423D-A95A-9FAF1E738A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62E23-0220-48A1-AC98-1074A088B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108B-688F-456A-A1B9-28DD89BBCA81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28367-68B5-43C6-A78C-B5DAEAD28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165A0C-2D94-4A3A-93D0-76922CC62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96B3-75DB-41B8-9C42-03DFA0862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679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1E8F84-FB6D-4F58-87A6-B6E8842DA0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55FE57-9A83-4C82-8F18-499AD86B67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5EC62-8624-451F-8C89-AB21AA89C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108B-688F-456A-A1B9-28DD89BBCA81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82B48-4E05-4652-AF58-CDA81300F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FD777-9A27-478D-BF20-3E35B4121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96B3-75DB-41B8-9C42-03DFA0862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404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D1455-0C5D-4893-86D1-EB20A4F39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EF128-32AE-4200-BED7-D42FFF3FF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CD7542-0810-4DE7-934C-D3F060135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108B-688F-456A-A1B9-28DD89BBCA81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92EF7-2FAF-4E80-AEB5-07C0C449B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F0E043-2388-466D-BE91-8301987C6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96B3-75DB-41B8-9C42-03DFA0862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889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DE71C-CC91-42AA-BFCD-CAA07C278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077A76-FC71-410D-9834-C2E17282E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013812-108A-4902-8FFF-8D7AAF7A7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108B-688F-456A-A1B9-28DD89BBCA81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7AA4F-7F38-4543-8802-95074AF1B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6E0CD2-8169-443D-AFD0-A3BB3A43C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96B3-75DB-41B8-9C42-03DFA0862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039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25266-9BF3-480E-BD19-C69DD40B2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4D6CC-7389-489F-9410-BA40AEC9E3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EBAEBF-5894-4B27-9EB9-5BAF16DBC0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61F905-65AB-4A27-A5B5-00638D82F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108B-688F-456A-A1B9-28DD89BBCA81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399320-5DFE-4800-9FFA-21C1E6108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E6C645-D8DE-45E0-9200-162A28BCA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96B3-75DB-41B8-9C42-03DFA0862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698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CA937-6864-4E1F-B6EB-78529B407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49374E-7C16-4519-86BD-DA9763E8F7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BB20DA-F811-45AD-9224-FC231FD6F0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CF79A1-BE41-48E8-AFA5-38D4D4E2B0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9897D7-9201-4E48-B47C-980DCD36AB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861DEC-67E0-4516-8B7C-974CAD066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108B-688F-456A-A1B9-28DD89BBCA81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C0F05A-680A-4696-8F91-7C82DB545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9608BE-467A-4962-BD8A-E060487A0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96B3-75DB-41B8-9C42-03DFA0862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432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B4439-5FCF-4F69-890D-920A98209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9E9F4B-0CCD-4717-B748-F92211E8A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108B-688F-456A-A1B9-28DD89BBCA81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ECFFDF-7CEC-4F4D-A379-7C7B28389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2D919C-0886-4B32-85E1-20EE1C15D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96B3-75DB-41B8-9C42-03DFA0862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719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43A587-4E3E-4D12-A960-0824161C5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108B-688F-456A-A1B9-28DD89BBCA81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B4EA1B-CD91-4219-9159-E68F705BE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D90DA7-87E0-4A83-B98C-BEFEC527D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96B3-75DB-41B8-9C42-03DFA0862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644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C6B15-DCD4-4AFA-9753-C802BBE07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15D9C-7D8E-4AB1-AC30-690FF4D70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B77DD0-E186-4D51-84EE-1850F2A12A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7CCEC-BB33-441E-AAF2-5DAD3A127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108B-688F-456A-A1B9-28DD89BBCA81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ED7CED-247A-4E8B-B973-F8DB57EAC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0760D-EBCA-4039-B28A-91F4C650C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96B3-75DB-41B8-9C42-03DFA0862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798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4781D-CBD1-42D8-AA79-3CFAF3AF5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5334C6-0EB4-4BF4-9615-D56266792E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E4C125-A699-4AD5-94CA-C4EC4D3DD7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55CBD3-9A5F-49A9-9566-3C55AAFEC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108B-688F-456A-A1B9-28DD89BBCA81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0F85D3-56DF-4CBC-96E1-38CEA633B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14EB1A-02A8-4356-919C-10CC0BD90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96B3-75DB-41B8-9C42-03DFA0862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36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1C075A-9349-4417-BD86-22FF59974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B22689-7906-4C17-8B47-5253E9D96C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669CE-9F78-4E66-B497-1CD1C3C88D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7108B-688F-456A-A1B9-28DD89BBCA81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50ECA3-4EE4-49B4-94B9-9A29D236C2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3E971-3548-411E-ABFD-B9DB50EC50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D96B3-75DB-41B8-9C42-03DFA0862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788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ixabay.com/en/banner-spring-flower-spring-flower-2974684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ngall.com/easter-flower-pn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>
            <a:extLst>
              <a:ext uri="{FF2B5EF4-FFF2-40B4-BE49-F238E27FC236}">
                <a16:creationId xmlns:a16="http://schemas.microsoft.com/office/drawing/2014/main" id="{12994180-E37B-4421-87A8-73EA5BB3FF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33577CC-B050-446B-A276-3D9D9DEFD4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000" t="36123" r="12500" b="42362"/>
          <a:stretch/>
        </p:blipFill>
        <p:spPr>
          <a:xfrm>
            <a:off x="861059" y="1807407"/>
            <a:ext cx="10469879" cy="3377381"/>
          </a:xfrm>
          <a:prstGeom prst="rect">
            <a:avLst/>
          </a:prstGeom>
        </p:spPr>
      </p:pic>
      <p:pic>
        <p:nvPicPr>
          <p:cNvPr id="11" name="Picture 10" descr="Background pattern&#10;&#10;Description automatically generated">
            <a:extLst>
              <a:ext uri="{FF2B5EF4-FFF2-40B4-BE49-F238E27FC236}">
                <a16:creationId xmlns:a16="http://schemas.microsoft.com/office/drawing/2014/main" id="{AC04D5B1-EE0D-449F-BC1D-002ED81316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0" y="5257800"/>
            <a:ext cx="12192000" cy="1600200"/>
          </a:xfrm>
          <a:prstGeom prst="rect">
            <a:avLst/>
          </a:prstGeom>
        </p:spPr>
      </p:pic>
      <p:pic>
        <p:nvPicPr>
          <p:cNvPr id="12" name="Picture 11" descr="Background pattern&#10;&#10;Description automatically generated">
            <a:extLst>
              <a:ext uri="{FF2B5EF4-FFF2-40B4-BE49-F238E27FC236}">
                <a16:creationId xmlns:a16="http://schemas.microsoft.com/office/drawing/2014/main" id="{E484C265-13CD-49F9-8618-D9E4EE8575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rot="10800000">
            <a:off x="-1" y="9345"/>
            <a:ext cx="121920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574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39816" y="458698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Starter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91544" y="1340768"/>
            <a:ext cx="79928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Below are some very boring and nondescript words. How many synonyms can you think of for each?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Synonym - A </a:t>
            </a:r>
            <a:r>
              <a:rPr lang="en-GB" b="1" dirty="0">
                <a:latin typeface="Comic Sans MS" panose="030F0702030302020204" pitchFamily="66" charset="0"/>
              </a:rPr>
              <a:t>synonym</a:t>
            </a:r>
            <a:r>
              <a:rPr lang="en-GB" dirty="0">
                <a:latin typeface="Comic Sans MS" panose="030F0702030302020204" pitchFamily="66" charset="0"/>
              </a:rPr>
              <a:t> is a word or phrase that means exactly or nearly the same as another word or phrase in the same language.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63552" y="3573016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HOT                                 COLD                                           GOOD                                  BAD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19536" y="4149080"/>
            <a:ext cx="83529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287688" y="3429000"/>
            <a:ext cx="0" cy="3024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807968" y="3501008"/>
            <a:ext cx="0" cy="3024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328248" y="3501008"/>
            <a:ext cx="0" cy="3024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1525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1069145" y="1069145"/>
            <a:ext cx="5170871" cy="473611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GB" sz="2600" dirty="0">
                <a:latin typeface="Comic Sans MS" panose="030F0702030302020204" pitchFamily="66" charset="0"/>
              </a:rPr>
              <a:t>When you write about a setting or image, you need to make sure you use lots of description so a reader can picture themselves there.</a:t>
            </a:r>
          </a:p>
          <a:p>
            <a:pPr>
              <a:buNone/>
            </a:pPr>
            <a:endParaRPr lang="en-GB" sz="2600" dirty="0">
              <a:latin typeface="Comic Sans MS" panose="030F0702030302020204" pitchFamily="66" charset="0"/>
            </a:endParaRPr>
          </a:p>
          <a:p>
            <a:r>
              <a:rPr lang="en-GB" sz="2600" dirty="0">
                <a:latin typeface="Comic Sans MS" panose="030F0702030302020204" pitchFamily="66" charset="0"/>
              </a:rPr>
              <a:t>A good way to do this is using our senses. </a:t>
            </a:r>
          </a:p>
          <a:p>
            <a:r>
              <a:rPr lang="en-GB" sz="2600" dirty="0">
                <a:latin typeface="Comic Sans MS" panose="030F0702030302020204" pitchFamily="66" charset="0"/>
              </a:rPr>
              <a:t>What can you see?</a:t>
            </a:r>
          </a:p>
          <a:p>
            <a:r>
              <a:rPr lang="en-GB" sz="2600" dirty="0">
                <a:latin typeface="Comic Sans MS" panose="030F0702030302020204" pitchFamily="66" charset="0"/>
              </a:rPr>
              <a:t>What can/could you hear?</a:t>
            </a:r>
          </a:p>
          <a:p>
            <a:r>
              <a:rPr lang="en-GB" sz="2600" dirty="0">
                <a:latin typeface="Comic Sans MS" panose="030F0702030302020204" pitchFamily="66" charset="0"/>
              </a:rPr>
              <a:t>What can/could you taste?</a:t>
            </a:r>
          </a:p>
          <a:p>
            <a:r>
              <a:rPr lang="en-GB" sz="2600" dirty="0">
                <a:latin typeface="Comic Sans MS" panose="030F0702030302020204" pitchFamily="66" charset="0"/>
              </a:rPr>
              <a:t>What can/could you touch?</a:t>
            </a:r>
          </a:p>
          <a:p>
            <a:r>
              <a:rPr lang="en-GB" sz="2600" dirty="0">
                <a:latin typeface="Comic Sans MS" panose="030F0702030302020204" pitchFamily="66" charset="0"/>
              </a:rPr>
              <a:t>What can/could you smell?</a:t>
            </a:r>
          </a:p>
        </p:txBody>
      </p:sp>
      <p:pic>
        <p:nvPicPr>
          <p:cNvPr id="6" name="Picture 2" descr="http://3.bp.blogspot.com/_mD3jinJ3a1k/SKr2cA4isWI/AAAAAAAABAc/1g0LfsTXgKs/s400/5-sens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040" y="1772817"/>
            <a:ext cx="3603134" cy="3422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1143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Next lesson we will be writing a poem to use in an Easter card to take home.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We need to make sure we have great descriptive language and vocabulary for this. 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We are going to be looking at different Easter/Spring images around the classroom. On your post it notes I want you to write descriptive words or expanded noun phrases about the image you are looking at. </a:t>
            </a: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Think about the five senses when you are doing this. </a:t>
            </a:r>
          </a:p>
          <a:p>
            <a:pPr marL="0" indent="0">
              <a:buNone/>
            </a:pPr>
            <a:r>
              <a:rPr lang="en-US" b="1" i="1" u="sng" dirty="0">
                <a:latin typeface="Comic Sans MS" panose="030F0702030302020204" pitchFamily="66" charset="0"/>
              </a:rPr>
              <a:t>Could you use alliteration in your expanded noun phrases?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4202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50166"/>
            <a:ext cx="10515600" cy="57267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We are now going to write a word bank that will help us write our poems next lesson. 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Year 2: Fill in your word bank sheet. Think about which sense you are describing. Remember to use exciting synonyms.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Year 3: Write your work bank in your book. Remembering to use exciting/WOW synonyms for your descriptive language. You need to write expanded noun phrases as well. 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Don’t forget to try and include alliteration!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4683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Plenary: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Lets share some of our WOW descriptions.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83E2EFB8-281E-4A59-8C50-F5BCDD58E9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377381" y="2321408"/>
            <a:ext cx="4389626" cy="385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595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1" ma:contentTypeDescription="Create a new document." ma:contentTypeScope="" ma:versionID="e74a16028a0b5b0f57608bf09d8b2660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b39263f8dd01711e1fc9c8509195d3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1AB95E7-F325-42DE-ABED-F6EE62F918FA}"/>
</file>

<file path=customXml/itemProps2.xml><?xml version="1.0" encoding="utf-8"?>
<ds:datastoreItem xmlns:ds="http://schemas.openxmlformats.org/officeDocument/2006/customXml" ds:itemID="{E5ADAB26-5E37-44D3-86DE-25ADC77977B4}"/>
</file>

<file path=customXml/itemProps3.xml><?xml version="1.0" encoding="utf-8"?>
<ds:datastoreItem xmlns:ds="http://schemas.openxmlformats.org/officeDocument/2006/customXml" ds:itemID="{87C45290-182B-4F0C-A39F-4F2A3B1F82DB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323</Words>
  <Application>Microsoft Office PowerPoint</Application>
  <PresentationFormat>Widescreen</PresentationFormat>
  <Paragraphs>33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Plenary: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Smith</dc:creator>
  <cp:lastModifiedBy>M Smith</cp:lastModifiedBy>
  <cp:revision>1</cp:revision>
  <dcterms:created xsi:type="dcterms:W3CDTF">2022-03-19T14:44:39Z</dcterms:created>
  <dcterms:modified xsi:type="dcterms:W3CDTF">2022-03-19T14:45:49Z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