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B1659-2AB0-40F7-A92B-4A0070AE5FE7}" type="datetimeFigureOut">
              <a:rPr lang="en-GB" smtClean="0"/>
              <a:t>02/10/2021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6D964-DCA2-4922-BAE4-A1F3E291F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75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Model adding detail to the story planner we completed as a class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A6D964-DCA2-4922-BAE4-A1F3E291F7E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737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Make photocopies of story planners from yesterdays lesson to show the detail being added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A6D964-DCA2-4922-BAE4-A1F3E291F7E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82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40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59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95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48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5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8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62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918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44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95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0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51036-71AE-4253-BBAF-FFEB0148EAD5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8BB40-3735-4FE7-A589-E8EEAE09A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64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LO: To add detail to our story plans.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541" y="3686444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 Success Criteria: </a:t>
            </a:r>
          </a:p>
          <a:p>
            <a:r>
              <a:rPr lang="en-GB" sz="9600" dirty="0">
                <a:latin typeface="Comic Sans MS" panose="030F0702030302020204" pitchFamily="66" charset="0"/>
              </a:rPr>
              <a:t>I can add detail and new vocabulary into my story plan.</a:t>
            </a:r>
          </a:p>
          <a:p>
            <a:r>
              <a:rPr lang="en-GB" sz="9600" dirty="0">
                <a:latin typeface="Comic Sans MS" panose="030F0702030302020204" pitchFamily="66" charset="0"/>
              </a:rPr>
              <a:t>I can use adjectives and descriptive phrases in my writing. </a:t>
            </a:r>
          </a:p>
          <a:p>
            <a:r>
              <a:rPr lang="en-GB" sz="9600" dirty="0">
                <a:latin typeface="Comic Sans MS" panose="030F0702030302020204" pitchFamily="66" charset="0"/>
              </a:rPr>
              <a:t>I can use adverbs in my writing (year 3).</a:t>
            </a:r>
          </a:p>
          <a:p>
            <a:r>
              <a:rPr lang="en-GB" sz="9600" dirty="0">
                <a:latin typeface="Comic Sans MS" panose="030F0702030302020204" pitchFamily="66" charset="0"/>
              </a:rPr>
              <a:t> </a:t>
            </a:r>
          </a:p>
          <a:p>
            <a:r>
              <a:rPr lang="en-GB" sz="8000" b="1" dirty="0"/>
              <a:t> </a:t>
            </a:r>
            <a:endParaRPr lang="en-GB" sz="8000" dirty="0"/>
          </a:p>
          <a:p>
            <a:r>
              <a:rPr lang="en-GB" b="1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3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0843"/>
            <a:ext cx="10515600" cy="5586120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Lets look at the story planner we produced as a class. 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Can we remember the main parts of the story structure?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What should these parts show?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3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2031"/>
            <a:ext cx="10515600" cy="57549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Today we are going to add more detail to our planners!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The more work and detail that goes into this part, the easier it will be when you write your story.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Remember our growth mindset. We can always edit and improve our work.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80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978"/>
            <a:ext cx="10515600" cy="5557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Now it is your turn to look at your planners you worked on in yesterdays lesson.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You need to decide how you are going to add more detail to your stories. 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You will need to write more detailed sentences to describe what is going to happen in each part of the story.</a:t>
            </a:r>
          </a:p>
        </p:txBody>
      </p:sp>
    </p:spTree>
    <p:extLst>
      <p:ext uri="{BB962C8B-B14F-4D97-AF65-F5344CB8AC3E}">
        <p14:creationId xmlns:p14="http://schemas.microsoft.com/office/powerpoint/2010/main" val="63399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4572"/>
            <a:ext cx="10515600" cy="564239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Year 2: You must add at least one sentence containing an adjective, descriptive phrase or even expanded noun phrase to each part of their planner.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Year 3: You must do the same but also concentrate on putting adverbs into each of these sentences to explain </a:t>
            </a:r>
            <a:r>
              <a:rPr lang="en-GB" u="sng" dirty="0">
                <a:latin typeface="Comic Sans MS" panose="030F0702030302020204" pitchFamily="66" charset="0"/>
              </a:rPr>
              <a:t>how</a:t>
            </a:r>
            <a:r>
              <a:rPr lang="en-GB" dirty="0">
                <a:latin typeface="Comic Sans MS" panose="030F0702030302020204" pitchFamily="66" charset="0"/>
              </a:rPr>
              <a:t> the character is doing something.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Remember you can put adverbs at the beginning of your sentences too sometimes.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38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1182"/>
            <a:ext cx="10515600" cy="5515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Find a partner and share your planner. </a:t>
            </a:r>
          </a:p>
          <a:p>
            <a:pPr marL="0" indent="0">
              <a:buNone/>
            </a:pPr>
            <a:br>
              <a:rPr lang="en-GB" sz="3200" dirty="0">
                <a:latin typeface="Comic Sans MS" panose="030F0702030302020204" pitchFamily="66" charset="0"/>
              </a:rPr>
            </a:br>
            <a:r>
              <a:rPr lang="en-GB" sz="3200" dirty="0">
                <a:latin typeface="Comic Sans MS" panose="030F0702030302020204" pitchFamily="66" charset="0"/>
              </a:rPr>
              <a:t>Help each other by listening to your partners planner and then fill in a feedback sheet. 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In your feedback sheet you need to write down a part that you think needs extra description, and a part when you think the sentence needs to be extended. </a:t>
            </a:r>
          </a:p>
        </p:txBody>
      </p:sp>
    </p:spTree>
    <p:extLst>
      <p:ext uri="{BB962C8B-B14F-4D97-AF65-F5344CB8AC3E}">
        <p14:creationId xmlns:p14="http://schemas.microsoft.com/office/powerpoint/2010/main" val="382988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2877-A210-4B2C-9E35-41CCCF10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3CA82-CF6E-4C68-82B0-2CFB8361C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B8208A-2DA3-4F31-903C-1590DFFA85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308" t="29464" r="36653" b="7056"/>
          <a:stretch/>
        </p:blipFill>
        <p:spPr>
          <a:xfrm>
            <a:off x="3080824" y="0"/>
            <a:ext cx="5387927" cy="685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94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51CD16-FF43-4E4C-B7A1-12A9C9F1B085}"/>
</file>

<file path=customXml/itemProps2.xml><?xml version="1.0" encoding="utf-8"?>
<ds:datastoreItem xmlns:ds="http://schemas.openxmlformats.org/officeDocument/2006/customXml" ds:itemID="{29D141F3-1138-42F7-ADB9-B092127B3B0F}"/>
</file>

<file path=customXml/itemProps3.xml><?xml version="1.0" encoding="utf-8"?>
<ds:datastoreItem xmlns:ds="http://schemas.openxmlformats.org/officeDocument/2006/customXml" ds:itemID="{67EA60FA-47B2-45C9-B86C-4847B4F3D501}"/>
</file>

<file path=docProps/app.xml><?xml version="1.0" encoding="utf-8"?>
<Properties xmlns="http://schemas.openxmlformats.org/officeDocument/2006/extended-properties" xmlns:vt="http://schemas.openxmlformats.org/officeDocument/2006/docPropsVTypes">
  <TotalTime>5735</TotalTime>
  <Words>338</Words>
  <Application>Microsoft Office PowerPoint</Application>
  <PresentationFormat>Widescreen</PresentationFormat>
  <Paragraphs>36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LO: To add detail to our story plans.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To add detail to our story plans.</dc:title>
  <dc:creator>Maddi Smith</dc:creator>
  <cp:lastModifiedBy>M Smith</cp:lastModifiedBy>
  <cp:revision>3</cp:revision>
  <dcterms:created xsi:type="dcterms:W3CDTF">2020-10-03T22:31:09Z</dcterms:created>
  <dcterms:modified xsi:type="dcterms:W3CDTF">2021-10-02T11:28:40Z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