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  <p:sldId id="258" r:id="rId5"/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32" autoAdjust="0"/>
    <p:restoredTop sz="94660"/>
  </p:normalViewPr>
  <p:slideViewPr>
    <p:cSldViewPr snapToGrid="0">
      <p:cViewPr varScale="1">
        <p:scale>
          <a:sx n="48" d="100"/>
          <a:sy n="48" d="100"/>
        </p:scale>
        <p:origin x="29" y="6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FF2F-EC8A-41F9-B1BC-A0F9952175AF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5364-B8C7-4B3F-8A06-CDC33B44D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1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FF2F-EC8A-41F9-B1BC-A0F9952175AF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5364-B8C7-4B3F-8A06-CDC33B44D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044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FF2F-EC8A-41F9-B1BC-A0F9952175AF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5364-B8C7-4B3F-8A06-CDC33B44D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07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FF2F-EC8A-41F9-B1BC-A0F9952175AF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5364-B8C7-4B3F-8A06-CDC33B44D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48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FF2F-EC8A-41F9-B1BC-A0F9952175AF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5364-B8C7-4B3F-8A06-CDC33B44D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661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FF2F-EC8A-41F9-B1BC-A0F9952175AF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5364-B8C7-4B3F-8A06-CDC33B44D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682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FF2F-EC8A-41F9-B1BC-A0F9952175AF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5364-B8C7-4B3F-8A06-CDC33B44D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963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FF2F-EC8A-41F9-B1BC-A0F9952175AF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5364-B8C7-4B3F-8A06-CDC33B44D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154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FF2F-EC8A-41F9-B1BC-A0F9952175AF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5364-B8C7-4B3F-8A06-CDC33B44D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354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FF2F-EC8A-41F9-B1BC-A0F9952175AF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5364-B8C7-4B3F-8A06-CDC33B44D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591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FF2F-EC8A-41F9-B1BC-A0F9952175AF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5364-B8C7-4B3F-8A06-CDC33B44D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674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4FF2F-EC8A-41F9-B1BC-A0F9952175AF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65364-B8C7-4B3F-8A06-CDC33B44D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219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5237698"/>
              </p:ext>
            </p:extLst>
          </p:nvPr>
        </p:nvGraphicFramePr>
        <p:xfrm>
          <a:off x="379997" y="623311"/>
          <a:ext cx="4865771" cy="1993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015">
                  <a:extLst>
                    <a:ext uri="{9D8B030D-6E8A-4147-A177-3AD203B41FA5}">
                      <a16:colId xmlns:a16="http://schemas.microsoft.com/office/drawing/2014/main" val="1187553303"/>
                    </a:ext>
                  </a:extLst>
                </a:gridCol>
                <a:gridCol w="4080940">
                  <a:extLst>
                    <a:ext uri="{9D8B030D-6E8A-4147-A177-3AD203B41FA5}">
                      <a16:colId xmlns:a16="http://schemas.microsoft.com/office/drawing/2014/main" val="919242822"/>
                    </a:ext>
                  </a:extLst>
                </a:gridCol>
                <a:gridCol w="393816">
                  <a:extLst>
                    <a:ext uri="{9D8B030D-6E8A-4147-A177-3AD203B41FA5}">
                      <a16:colId xmlns:a16="http://schemas.microsoft.com/office/drawing/2014/main" val="1336638607"/>
                    </a:ext>
                  </a:extLst>
                </a:gridCol>
              </a:tblGrid>
              <a:tr h="272164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P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Success Criteria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6298383"/>
                  </a:ext>
                </a:extLst>
              </a:tr>
              <a:tr h="379641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>
                          <a:effectLst/>
                        </a:rPr>
                        <a:t>Must: I can include key information from the text. 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6237996"/>
                  </a:ext>
                </a:extLst>
              </a:tr>
              <a:tr h="360004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>
                          <a:effectLst/>
                        </a:rPr>
                        <a:t>Should: I can use formal language in my report. 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645947"/>
                  </a:ext>
                </a:extLst>
              </a:tr>
              <a:tr h="280148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Could: </a:t>
                      </a:r>
                      <a:r>
                        <a:rPr lang="en-US" sz="1400">
                          <a:effectLst/>
                        </a:rPr>
                        <a:t>I can include reported speech from the interview.   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0595489"/>
                  </a:ext>
                </a:extLst>
              </a:tr>
              <a:tr h="491047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Even better if… I can explain my conclusions about the case, backed up by evidence from the report.      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8625598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31871" y="215953"/>
            <a:ext cx="935756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L.O: To use plan and write a report</a:t>
            </a:r>
            <a:r>
              <a:rPr kumimoji="0" lang="en-GB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 09.11.21</a:t>
            </a:r>
            <a:endParaRPr kumimoji="0" lang="en-GB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14561" t="29602" r="32017" b="11532"/>
          <a:stretch/>
        </p:blipFill>
        <p:spPr>
          <a:xfrm>
            <a:off x="4600695" y="1347536"/>
            <a:ext cx="7591305" cy="486075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33137" y="3801979"/>
            <a:ext cx="4379495" cy="121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Plurals challenge- show me the plural form of each of word. </a:t>
            </a:r>
          </a:p>
          <a:p>
            <a:r>
              <a:rPr lang="en-GB" sz="2400" dirty="0" smtClean="0"/>
              <a:t>Pay attention to spelling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0986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44638"/>
            <a:ext cx="9548191" cy="1076049"/>
          </a:xfrm>
        </p:spPr>
        <p:txBody>
          <a:bodyPr>
            <a:noAutofit/>
          </a:bodyPr>
          <a:lstStyle/>
          <a:p>
            <a:r>
              <a:rPr lang="en-GB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police superintendent has asked you to write a report of the events of Tuesday. </a:t>
            </a: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254487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With your partner, carefully read and annotate the example report.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What is the job of each paragraph?</a:t>
            </a:r>
          </a:p>
          <a:p>
            <a:pPr marL="0" indent="0">
              <a:buNone/>
            </a:pPr>
            <a:r>
              <a:rPr lang="en-GB" dirty="0" smtClean="0"/>
              <a:t>How have they laid out the evidence?</a:t>
            </a:r>
          </a:p>
          <a:p>
            <a:pPr marL="0" indent="0">
              <a:buNone/>
            </a:pPr>
            <a:r>
              <a:rPr lang="en-GB" dirty="0" smtClean="0"/>
              <a:t>What style of language has been used?</a:t>
            </a:r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050" name="Picture 2" descr="Superintendent Alison Heydari admits police need to do more to tackle crime  | Daily Ech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582" y="1523999"/>
            <a:ext cx="4310620" cy="2871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1659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434263" cy="1325563"/>
          </a:xfrm>
        </p:spPr>
        <p:txBody>
          <a:bodyPr/>
          <a:lstStyle/>
          <a:p>
            <a:r>
              <a:rPr lang="en-GB" dirty="0" smtClean="0"/>
              <a:t>Task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914" t="16294" r="67357" b="7022"/>
          <a:stretch/>
        </p:blipFill>
        <p:spPr>
          <a:xfrm>
            <a:off x="6930188" y="176463"/>
            <a:ext cx="4876802" cy="627246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50232" y="1812757"/>
            <a:ext cx="49249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Use the police report template to help you to write your own report. </a:t>
            </a:r>
          </a:p>
          <a:p>
            <a:endParaRPr lang="en-GB" sz="2400" dirty="0" smtClean="0"/>
          </a:p>
          <a:p>
            <a:r>
              <a:rPr lang="en-GB" sz="2400" dirty="0" smtClean="0"/>
              <a:t>Make sure you convert the direct speech from your witness interview into reported speech.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597409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33610" y="5630305"/>
            <a:ext cx="6325657" cy="889057"/>
          </a:xfrm>
        </p:spPr>
        <p:txBody>
          <a:bodyPr/>
          <a:lstStyle/>
          <a:p>
            <a:r>
              <a:rPr lang="en-GB" dirty="0" smtClean="0"/>
              <a:t>Plenary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81264"/>
            <a:ext cx="10515600" cy="5695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b="1" dirty="0" smtClean="0"/>
              <a:t>Plenary</a:t>
            </a:r>
          </a:p>
          <a:p>
            <a:pPr marL="0" indent="0">
              <a:buNone/>
            </a:pPr>
            <a:endParaRPr lang="en-GB" sz="3200" dirty="0" smtClean="0"/>
          </a:p>
          <a:p>
            <a:pPr marL="0" indent="0">
              <a:buNone/>
            </a:pPr>
            <a:r>
              <a:rPr lang="en-GB" sz="3200" dirty="0" smtClean="0"/>
              <a:t>In groups of four, take turns reading through each of your reports and listening carefully. Suggest a few ways that each report might be improved, and magpie any brilliant ideas from each other. </a:t>
            </a:r>
          </a:p>
          <a:p>
            <a:pPr marL="0" indent="0">
              <a:buNone/>
            </a:pPr>
            <a:r>
              <a:rPr lang="en-GB" sz="3200" dirty="0" smtClean="0"/>
              <a:t>You will have 5 minutes to make edits using your green pens. </a:t>
            </a:r>
            <a:endParaRPr lang="en-GB" sz="3200" dirty="0"/>
          </a:p>
        </p:txBody>
      </p:sp>
      <p:pic>
        <p:nvPicPr>
          <p:cNvPr id="3074" name="Picture 2" descr="Editing is the key to great writing - The Wh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0985" y="4347410"/>
            <a:ext cx="3833057" cy="215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1985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022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2672</TotalTime>
  <Words>220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Times New Roman</vt:lpstr>
      <vt:lpstr>Office Theme</vt:lpstr>
      <vt:lpstr>PowerPoint Presentation</vt:lpstr>
      <vt:lpstr>The police superintendent has asked you to write a report of the events of Tuesday. </vt:lpstr>
      <vt:lpstr>Task</vt:lpstr>
      <vt:lpstr>Plenary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Duncan</dc:creator>
  <cp:lastModifiedBy>Katy Duncan</cp:lastModifiedBy>
  <cp:revision>13</cp:revision>
  <dcterms:created xsi:type="dcterms:W3CDTF">2021-10-29T15:46:58Z</dcterms:created>
  <dcterms:modified xsi:type="dcterms:W3CDTF">2021-10-31T12:19:04Z</dcterms:modified>
</cp:coreProperties>
</file>