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6" r:id="rId6"/>
    <p:sldId id="265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9D2B-5A17-4F76-B162-0F168BC5E7B1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6D6A-5858-4A12-BD55-65C7E12EF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8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jhhvcw/articles/z83g2n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a rhyme? What is a rhyme scheme? Do all poems have to have a rhyme scheme? Give chn time to discuss.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3"/>
              </a:rPr>
              <a:t>What is a rhyme scheme? - BBC Bitesize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IWB to brainstorm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Chn need to pick whether they want to write a poem about a season e.g. winter, autumn, spring or summer or an easier animal e.g. dog, cat, fish.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how to create a key words brainstorm for their chosen topic using the example of winter. Ask chn to help brainstorm key words that link to winter e.g. cold, snow, ice, Christmas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creating a rhyming brainstorm for words that are relevant to my winter poem.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46D6A-5858-4A12-BD55-65C7E12EFA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3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7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1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56439-F4E3-D54F-9416-42ABDCE1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8D7C3E43-F49C-47DC-BD2F-062AF6A74D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64144C-8BB1-450F-812B-D7D09A79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3485"/>
            <a:ext cx="12192000" cy="4604516"/>
          </a:xfrm>
          <a:prstGeom prst="rect">
            <a:avLst/>
          </a:prstGeom>
          <a:gradFill>
            <a:gsLst>
              <a:gs pos="7000">
                <a:srgbClr val="000000">
                  <a:alpha val="0"/>
                </a:srgbClr>
              </a:gs>
              <a:gs pos="56000">
                <a:srgbClr val="000000">
                  <a:alpha val="56000"/>
                </a:srgbClr>
              </a:gs>
              <a:gs pos="100000">
                <a:srgbClr val="000000">
                  <a:alpha val="6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14E8D-81D0-42B2-A538-93CDC65A6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4029" y="2460990"/>
            <a:ext cx="7983941" cy="2571001"/>
          </a:xfrm>
        </p:spPr>
        <p:txBody>
          <a:bodyPr>
            <a:normAutofit/>
          </a:bodyPr>
          <a:lstStyle/>
          <a:p>
            <a:pPr algn="ctr"/>
            <a:r>
              <a:rPr lang="en-US" sz="8000">
                <a:solidFill>
                  <a:srgbClr val="FFFFFF"/>
                </a:solidFill>
              </a:rPr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EED48-AEDB-44E1-8B7A-49420CFD7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393" y="5223059"/>
            <a:ext cx="7533565" cy="88994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684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6E7C2-297A-4574-81C2-66957327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59587"/>
            <a:ext cx="11487705" cy="1064277"/>
          </a:xfrm>
        </p:spPr>
        <p:txBody>
          <a:bodyPr>
            <a:no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LO: </a:t>
            </a: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 brainstorm ideas for my rhyming poem.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C742-99E8-45B6-A1E8-73A70562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think of key vocabulary to use in my poem.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identify rhyming words for my key vocabulary.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record my ideas clearly to show my thought process.</a:t>
            </a:r>
            <a:endParaRPr lang="en-US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0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723-DA99-4437-B9D3-7AA852BD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What is a rhyme scheme or patten?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A518F-8BD2-4684-98A1-48173E7D3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7" t="15372" r="24029" b="31403"/>
          <a:stretch/>
        </p:blipFill>
        <p:spPr>
          <a:xfrm>
            <a:off x="2549563" y="2320872"/>
            <a:ext cx="6443830" cy="36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1A13-A315-4D19-9BF5-9E81F55E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54066"/>
            <a:ext cx="9076329" cy="106427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54050" algn="l"/>
              </a:tabLst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Rhyme hunt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F5E1-394D-486F-8F03-A29E9B04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3" y="971142"/>
            <a:ext cx="9076329" cy="36501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How many rhymes can you think of for these words:</a:t>
            </a:r>
          </a:p>
          <a:p>
            <a:pPr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E5841-3CDA-4CCF-8BFE-E72C6ACC3318}"/>
              </a:ext>
            </a:extLst>
          </p:cNvPr>
          <p:cNvSpPr/>
          <p:nvPr/>
        </p:nvSpPr>
        <p:spPr>
          <a:xfrm>
            <a:off x="8266591" y="4486839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fall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AD7033-5E5E-4265-B1B4-A1E9C828C0D3}"/>
              </a:ext>
            </a:extLst>
          </p:cNvPr>
          <p:cNvSpPr/>
          <p:nvPr/>
        </p:nvSpPr>
        <p:spPr>
          <a:xfrm>
            <a:off x="966743" y="4708781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flower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AB3AE3-4E92-4B53-BE87-7947845131D0}"/>
              </a:ext>
            </a:extLst>
          </p:cNvPr>
          <p:cNvSpPr/>
          <p:nvPr/>
        </p:nvSpPr>
        <p:spPr>
          <a:xfrm>
            <a:off x="8266591" y="1817704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cold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3DB992-8257-48F6-BD5E-BD82C80AFA56}"/>
              </a:ext>
            </a:extLst>
          </p:cNvPr>
          <p:cNvSpPr/>
          <p:nvPr/>
        </p:nvSpPr>
        <p:spPr>
          <a:xfrm>
            <a:off x="685061" y="1959477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snow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A36EF2-0B0E-4B49-AC7A-BDDF81588656}"/>
              </a:ext>
            </a:extLst>
          </p:cNvPr>
          <p:cNvSpPr/>
          <p:nvPr/>
        </p:nvSpPr>
        <p:spPr>
          <a:xfrm>
            <a:off x="4737716" y="2942125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think</a:t>
            </a:r>
          </a:p>
        </p:txBody>
      </p:sp>
    </p:spTree>
    <p:extLst>
      <p:ext uri="{BB962C8B-B14F-4D97-AF65-F5344CB8AC3E}">
        <p14:creationId xmlns:p14="http://schemas.microsoft.com/office/powerpoint/2010/main" val="171208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6042-4EA0-441F-8584-0CE1C594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626100"/>
            <a:ext cx="10929769" cy="1064277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today’s lesson, we are going to be brainstorming ideas and thinking of the rhyming words because that is the tricky part!</a:t>
            </a:r>
            <a:b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471A-E754-4E8E-A339-ECBBA505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624" y="5011802"/>
            <a:ext cx="9076329" cy="164914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You can either </a:t>
            </a:r>
            <a:r>
              <a:rPr lang="en-US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write a poem about a </a:t>
            </a:r>
            <a:r>
              <a:rPr lang="en-US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season</a:t>
            </a:r>
            <a:r>
              <a:rPr lang="en-US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e.g. winter, autumn, spring or summer or an easier </a:t>
            </a:r>
            <a:r>
              <a:rPr lang="en-US" sz="240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en-US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e.g. dog, cat, fish. </a:t>
            </a:r>
            <a:endParaRPr lang="en-US" sz="24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Write down what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you would like to write about on your whiteboard so I can check your ideas! 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900983F-BC20-4659-A549-CF0B8E5EE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2"/>
          <a:stretch/>
        </p:blipFill>
        <p:spPr bwMode="auto">
          <a:xfrm>
            <a:off x="4503282" y="2019117"/>
            <a:ext cx="2848362" cy="28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7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6042-4EA0-441F-8584-0CE1C594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626100"/>
            <a:ext cx="10929769" cy="1064277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In today’s lesson, we are going to be brainstorming ideas and thinking of the rhyming words because that is the tricky part!</a:t>
            </a:r>
            <a:b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0F282F-6C9B-497C-B617-DDB20A099B5E}"/>
              </a:ext>
            </a:extLst>
          </p:cNvPr>
          <p:cNvSpPr/>
          <p:nvPr/>
        </p:nvSpPr>
        <p:spPr>
          <a:xfrm>
            <a:off x="4482511" y="3429000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17723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1D3D-7098-4FFF-85C6-C2163A14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Task 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9FD-1805-48E7-810A-BB5D4020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Comic Sans MS" panose="030F0702030302020204" pitchFamily="66" charset="0"/>
              </a:rPr>
              <a:t>Decide what you would like to write about and create a key words brainstorm like we did as a whole class for winter. Try to include as many different words as you can.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Comic Sans MS" panose="030F0702030302020204" pitchFamily="66" charset="0"/>
              </a:rPr>
              <a:t>You have 10 minutes.</a:t>
            </a:r>
          </a:p>
          <a:p>
            <a:pPr marL="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6042-4EA0-441F-8584-0CE1C594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626100"/>
            <a:ext cx="10929769" cy="1064277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Rhyming brainstorm</a:t>
            </a:r>
            <a:b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D38095D-FCD8-4BAE-B478-A9760DBA6652}"/>
              </a:ext>
            </a:extLst>
          </p:cNvPr>
          <p:cNvSpPr/>
          <p:nvPr/>
        </p:nvSpPr>
        <p:spPr>
          <a:xfrm>
            <a:off x="4159781" y="3269829"/>
            <a:ext cx="2716567" cy="1544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cold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B22BEB-0DE5-4196-AAF9-9208FFA765B1}"/>
              </a:ext>
            </a:extLst>
          </p:cNvPr>
          <p:cNvCxnSpPr>
            <a:stCxn id="5" idx="7"/>
          </p:cNvCxnSpPr>
          <p:nvPr/>
        </p:nvCxnSpPr>
        <p:spPr>
          <a:xfrm flipV="1">
            <a:off x="6478516" y="2485016"/>
            <a:ext cx="1310020" cy="1011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F1D643-E915-45D7-BCF8-A2FC7AFB823C}"/>
              </a:ext>
            </a:extLst>
          </p:cNvPr>
          <p:cNvCxnSpPr>
            <a:stCxn id="5" idx="5"/>
          </p:cNvCxnSpPr>
          <p:nvPr/>
        </p:nvCxnSpPr>
        <p:spPr>
          <a:xfrm>
            <a:off x="6478516" y="4588325"/>
            <a:ext cx="1385324" cy="11024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DF2C61-B252-4D94-B4FD-2D6D389ACA1B}"/>
              </a:ext>
            </a:extLst>
          </p:cNvPr>
          <p:cNvCxnSpPr>
            <a:cxnSpLocks/>
          </p:cNvCxnSpPr>
          <p:nvPr/>
        </p:nvCxnSpPr>
        <p:spPr>
          <a:xfrm flipH="1" flipV="1">
            <a:off x="3172289" y="2732442"/>
            <a:ext cx="1393160" cy="9474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48B148-72C7-4A32-B244-1B0A3D5AD093}"/>
              </a:ext>
            </a:extLst>
          </p:cNvPr>
          <p:cNvCxnSpPr>
            <a:cxnSpLocks/>
          </p:cNvCxnSpPr>
          <p:nvPr/>
        </p:nvCxnSpPr>
        <p:spPr>
          <a:xfrm flipH="1">
            <a:off x="3453205" y="4603795"/>
            <a:ext cx="1332262" cy="1087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7A5A3F2-D63F-491E-B9C7-1AD9EAF88508}"/>
              </a:ext>
            </a:extLst>
          </p:cNvPr>
          <p:cNvSpPr txBox="1">
            <a:spLocks/>
          </p:cNvSpPr>
          <p:nvPr/>
        </p:nvSpPr>
        <p:spPr>
          <a:xfrm>
            <a:off x="7035502" y="1878635"/>
            <a:ext cx="2508324" cy="66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gold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D740A17-6FD6-440E-9549-9C3151D6AB84}"/>
              </a:ext>
            </a:extLst>
          </p:cNvPr>
          <p:cNvSpPr txBox="1">
            <a:spLocks/>
          </p:cNvSpPr>
          <p:nvPr/>
        </p:nvSpPr>
        <p:spPr>
          <a:xfrm>
            <a:off x="7499874" y="5358021"/>
            <a:ext cx="2508324" cy="66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sold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3119F5E-6E75-4154-8B93-E8C415F25FDC}"/>
              </a:ext>
            </a:extLst>
          </p:cNvPr>
          <p:cNvSpPr txBox="1">
            <a:spLocks/>
          </p:cNvSpPr>
          <p:nvPr/>
        </p:nvSpPr>
        <p:spPr>
          <a:xfrm>
            <a:off x="1259222" y="2324983"/>
            <a:ext cx="2508324" cy="66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told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E7D18FE-150F-4065-BE4D-BF38278DF100}"/>
              </a:ext>
            </a:extLst>
          </p:cNvPr>
          <p:cNvSpPr txBox="1">
            <a:spLocks/>
          </p:cNvSpPr>
          <p:nvPr/>
        </p:nvSpPr>
        <p:spPr>
          <a:xfrm>
            <a:off x="1358827" y="5358021"/>
            <a:ext cx="2508324" cy="66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fold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8541B53-94D9-44A5-9002-1B6DFC9F8636}"/>
              </a:ext>
            </a:extLst>
          </p:cNvPr>
          <p:cNvSpPr txBox="1">
            <a:spLocks/>
          </p:cNvSpPr>
          <p:nvPr/>
        </p:nvSpPr>
        <p:spPr>
          <a:xfrm>
            <a:off x="-140698" y="3537141"/>
            <a:ext cx="2508324" cy="66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strolled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282C3E-9259-4059-AA72-50B812D49DDA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212979" y="3791468"/>
            <a:ext cx="1946802" cy="2507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1B274D-B4FE-421B-8929-3AEACE366528}"/>
              </a:ext>
            </a:extLst>
          </p:cNvPr>
          <p:cNvCxnSpPr>
            <a:cxnSpLocks/>
          </p:cNvCxnSpPr>
          <p:nvPr/>
        </p:nvCxnSpPr>
        <p:spPr>
          <a:xfrm flipV="1">
            <a:off x="6624487" y="3935350"/>
            <a:ext cx="1787993" cy="633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6274432A-08AE-4C4F-8356-C4C0CDBD3541}"/>
              </a:ext>
            </a:extLst>
          </p:cNvPr>
          <p:cNvSpPr txBox="1">
            <a:spLocks/>
          </p:cNvSpPr>
          <p:nvPr/>
        </p:nvSpPr>
        <p:spPr>
          <a:xfrm>
            <a:off x="8279556" y="3618328"/>
            <a:ext cx="2508324" cy="665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behold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3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1D3D-7098-4FFF-85C6-C2163A14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Task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9FD-1805-48E7-810A-BB5D4020C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latin typeface="Comic Sans MS" panose="030F0702030302020204" pitchFamily="66" charset="0"/>
              </a:rPr>
              <a:t>Pick 4 of your </a:t>
            </a:r>
            <a:r>
              <a:rPr lang="en-US" sz="2800" dirty="0" err="1">
                <a:latin typeface="Comic Sans MS" panose="030F0702030302020204" pitchFamily="66" charset="0"/>
              </a:rPr>
              <a:t>favourite</a:t>
            </a:r>
            <a:r>
              <a:rPr lang="en-US" sz="2800" dirty="0">
                <a:latin typeface="Comic Sans MS" panose="030F0702030302020204" pitchFamily="66" charset="0"/>
              </a:rPr>
              <a:t> words from your brainstorm and create rhyming brainstorms for each word.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24942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C49791"/>
      </a:accent1>
      <a:accent2>
        <a:srgbClr val="BA9E7F"/>
      </a:accent2>
      <a:accent3>
        <a:srgbClr val="A7A57F"/>
      </a:accent3>
      <a:accent4>
        <a:srgbClr val="97AB75"/>
      </a:accent4>
      <a:accent5>
        <a:srgbClr val="8CAD83"/>
      </a:accent5>
      <a:accent6>
        <a:srgbClr val="78AF82"/>
      </a:accent6>
      <a:hlink>
        <a:srgbClr val="598C92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46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Goudy Old Style</vt:lpstr>
      <vt:lpstr>MarrakeshVTI</vt:lpstr>
      <vt:lpstr>Poetry</vt:lpstr>
      <vt:lpstr>LO: To brainstorm ideas for my rhyming poem.</vt:lpstr>
      <vt:lpstr>What is a rhyme scheme or patten? </vt:lpstr>
      <vt:lpstr>Rhyme hunt</vt:lpstr>
      <vt:lpstr> In today’s lesson, we are going to be brainstorming ideas and thinking of the rhyming words because that is the tricky part! </vt:lpstr>
      <vt:lpstr> In today’s lesson, we are going to be brainstorming ideas and thinking of the rhyming words because that is the tricky part! </vt:lpstr>
      <vt:lpstr>Task 1:</vt:lpstr>
      <vt:lpstr> Rhyming brainstorm </vt:lpstr>
      <vt:lpstr>Task 2: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A Chhibber</dc:creator>
  <cp:lastModifiedBy>A Chhibber</cp:lastModifiedBy>
  <cp:revision>36</cp:revision>
  <dcterms:created xsi:type="dcterms:W3CDTF">2021-12-02T13:16:21Z</dcterms:created>
  <dcterms:modified xsi:type="dcterms:W3CDTF">2021-12-02T14:25:31Z</dcterms:modified>
</cp:coreProperties>
</file>