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1" r:id="rId6"/>
    <p:sldId id="263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5804" autoAdjust="0"/>
  </p:normalViewPr>
  <p:slideViewPr>
    <p:cSldViewPr snapToGrid="0">
      <p:cViewPr>
        <p:scale>
          <a:sx n="75" d="100"/>
          <a:sy n="75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-49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BF80E-1767-47DB-87EB-58D122B7237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D23AD-04D0-4788-9AE5-EA52A65D27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87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bxgn9q#:~:text=%20Key%20features%20of%20instructions%3A%20%201%20Title,can%20introduce%20the%20individual%20instructions%20and...%20More%2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/>
              <a:t>Do these instructions make sense? Why is it important to write instructions in the correct order? Can we label them so they are in the correct order?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23AD-04D0-4788-9AE5-EA52A65D27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87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Writing instructions - Year 6 - P7 - English - Home Learning with BBC Bitesize - BBC Bitesize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23AD-04D0-4788-9AE5-EA52A65D27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28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Model the use of imperative verbs in a sentence on whiteboard and how to use these when we are writing our instructions. 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23AD-04D0-4788-9AE5-EA52A65D27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1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YR3 </a:t>
            </a:r>
            <a:r>
              <a:rPr lang="en-GB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– model using prepositions in instructions using PPT.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23AD-04D0-4788-9AE5-EA52A65D27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92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Pupils to use their notes to create instructions for their Stone Age task.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YR2/YR3 LA –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create instructions for making a fire . Pupils to use word bank template to aid.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YR2 MA - 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pupils to create instructions for making different stone tools.  Pupils to use check list to help.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YR2 HA/YR3 MA/HA – </a:t>
            </a:r>
            <a:r>
              <a:rPr lang="en-GB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Chn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to use an activity of their choice. </a:t>
            </a:r>
            <a:r>
              <a:rPr lang="en-GB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Chn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pushed to include prepositions in their instructions.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Extension challenge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add diagrams to show the process using arrows to show each step.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23AD-04D0-4788-9AE5-EA52A65D27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556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23AD-04D0-4788-9AE5-EA52A65D27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9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5E7B-35CC-4F58-8906-9F54D52FA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FF51D-CEE9-4C70-AC00-46848A926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4C134-1E8F-45C8-B33A-D3AA825A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5B8F-3F16-48E2-A2FC-FC4830C3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36608-ABFC-4FE0-9796-539199BB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12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1822-769F-4B87-9DBF-ECC4000B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7E658-D828-4246-9061-B2BDF3CAA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B70E7-277D-4C47-BEE1-3234C6F89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330ED-EDF3-41CC-BC2E-0DF6CC53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EB3C2-5F40-4585-B40D-835BB0A0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3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4A762-5776-4308-BC1F-B4D07B0D4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61715-FB85-4DDC-9C41-C33AB9C0D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224CF-7357-4163-AF05-51F71E2F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2BA1F-5042-408A-B4D7-BA6D7A8E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0FCA-9A33-48DF-9803-DD81B5F6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0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8E5F-6817-443B-9073-D7970B4FA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B7596-BCD6-471B-90F2-EFCC78C3A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7AE6F-A167-465C-9080-01317D5D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22C12-7933-4775-A300-76C920C2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243C2-7E34-44D0-8289-5CECAB89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5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64265-18EC-4CCC-AD76-CCEDF834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6F560-D0E8-410B-BE11-90A18CB30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C2119-8DA3-4C32-94A2-3525C76F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1A615-C507-4C4A-9512-7F1B0510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4C41A-7FD4-4BEB-9930-CF4AA9D5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6C39-0DDE-44EF-A74C-7D8905EFB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F5647-CF98-4774-8CB4-175A6D314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8A826-20E6-4710-8A5D-620BA5B3A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0C136-9A46-4397-9486-6C0532D5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C3A84-1A9C-42F8-B08E-9D701D9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C4A81-FD08-42B1-842C-0B475AEC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6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0599-6C47-4343-A66E-C7A6DED6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BA544-9635-44A9-8743-C1D112E2E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CCD37-1D11-472A-8137-E2E8B7C7D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8BDC7-0817-4AF3-B230-B3A510E1C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04165-55D0-4F97-835D-83841DEE8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F6FD96-9B8A-4D6F-99F9-A05E9F3C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D06CC-41F0-4891-9E12-CF2AD457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9FD4F-015D-43EF-B414-E0842D69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0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DAD-1FA4-4471-B016-1565A159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9FF8E-F6C8-48AB-A419-7750F524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ECFE3-ACE8-4FF8-9E6A-AB4D0B6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E0057-D79F-4F91-A3DC-693616EF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75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E2A96-9D46-4766-876A-B17710E1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6405E-E307-45A4-B204-25F93200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A35E7-13E9-41A8-BB61-CD928D79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3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E6CA-1505-4FE4-BB8D-C0998648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08C5-7A4B-45C5-9393-AD6F1FDF8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C2959-2CD5-4250-844A-38F6B7365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53AB9-50A9-4AD2-BA7C-8C17D7CA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C8EF5-5BB4-4C73-AF37-93351E9B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5DEEE-8EF1-4E5F-AF4B-8D5FDF7E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92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7A76-6AB8-4812-918B-B8AEE6F7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01F579-C367-4178-B5C7-D022868A8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60587-D2BA-4428-A435-FB6B10291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C11B6-B78F-406A-84E5-07B99D72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A07C-5C59-4DF5-8E45-77069D8DC96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8FD22-940A-4361-8596-6C4BEF7F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DC99A-84B8-4676-A9C6-76B848CF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6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BD67C-24B3-4529-BE55-19476200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B043-1901-4A0B-8695-E080D6F1E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8111D-237A-4F6B-804A-958E03072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A07C-5C59-4DF5-8E45-77069D8DC964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04F6A-B192-4116-AAD4-6BE2ABED1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A1ADB-FC3C-45AC-B72E-77BD88A39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6F529-35B7-4CD5-BE55-5063186AA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1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183D-875F-43F0-9BF2-C52680627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087" y="1783959"/>
            <a:ext cx="5127584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latin typeface="Comic Sans MS" panose="030F0702030302020204" pitchFamily="66" charset="0"/>
              </a:rPr>
              <a:t>Stone Age Boy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E489A-203C-4CB0-9998-8BD84C105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Lesson 7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29B499E5-1902-4D52-B4A8-DD0DB4036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r="2286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9908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025C-3B1E-41FE-AE26-4478FCFC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LO: To write a set of instructions for a Stone Age activity. </a:t>
            </a:r>
            <a:endParaRPr lang="en-GB" sz="8000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BD63E-E868-46E8-9548-BF9DD2FCF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  <a:tabLst>
                <a:tab pos="590550" algn="l"/>
              </a:tabLst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organise sentences about an activity chronologically.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590550" algn="l"/>
              </a:tabLst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imperative verbs in my writing. </a:t>
            </a:r>
            <a:endParaRPr lang="en-GB" sz="3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  <a:tabLst>
                <a:tab pos="590550" algn="l"/>
              </a:tabLst>
            </a:pP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a variety of time connectives. </a:t>
            </a:r>
            <a:endParaRPr lang="en-GB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7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F6E7-C440-4560-944E-5CC2A2A6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Starter: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0DDA-AEF8-4EF7-951B-EF12AC666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638"/>
            <a:ext cx="10515600" cy="435133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 can mime these instructions in the order I have given?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30C36-4394-410D-B6C9-5FF406AE3C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41" t="47199" r="59887" b="36293"/>
          <a:stretch/>
        </p:blipFill>
        <p:spPr>
          <a:xfrm>
            <a:off x="3122117" y="2283675"/>
            <a:ext cx="2582160" cy="1601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999394-3494-4107-B857-07C6E0EBA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61" t="27685" r="26266" b="56342"/>
          <a:stretch/>
        </p:blipFill>
        <p:spPr>
          <a:xfrm>
            <a:off x="3253249" y="4170865"/>
            <a:ext cx="2571345" cy="1543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C0107B-5189-4591-8600-7C27DFC0D8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82" t="27685" r="43246" b="56502"/>
          <a:stretch/>
        </p:blipFill>
        <p:spPr>
          <a:xfrm>
            <a:off x="5824594" y="2283675"/>
            <a:ext cx="2695598" cy="1601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9008D0-7CBF-4A3D-A73D-F735DC1B6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41" t="27685" r="59887" b="55748"/>
          <a:stretch/>
        </p:blipFill>
        <p:spPr>
          <a:xfrm>
            <a:off x="419639" y="2283676"/>
            <a:ext cx="2582161" cy="1607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06C697-1E18-4EFF-A8B7-DBCC3187F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82" t="47299" r="43246" b="36293"/>
          <a:stretch/>
        </p:blipFill>
        <p:spPr>
          <a:xfrm>
            <a:off x="8640508" y="2283674"/>
            <a:ext cx="2582159" cy="15917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597412-EDE5-4BF7-9CB2-7197F214B6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61" t="47616" r="26266" b="36293"/>
          <a:stretch/>
        </p:blipFill>
        <p:spPr>
          <a:xfrm>
            <a:off x="6096000" y="4170865"/>
            <a:ext cx="2582159" cy="156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5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7D12-5FBA-4FBF-A993-743612B78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90" t="20084" r="24050" b="21688"/>
          <a:stretch/>
        </p:blipFill>
        <p:spPr>
          <a:xfrm>
            <a:off x="1043650" y="333295"/>
            <a:ext cx="10104700" cy="62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9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5401E-6845-4041-B352-C5ABF061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Key features of instructions: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886B9-B705-4431-A7F8-BAE8206E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Title</a:t>
            </a:r>
          </a:p>
          <a:p>
            <a:r>
              <a:rPr lang="en-US" dirty="0">
                <a:latin typeface="Comic Sans MS" panose="030F0702030302020204" pitchFamily="66" charset="0"/>
              </a:rPr>
              <a:t>What you need/equipment list</a:t>
            </a:r>
          </a:p>
          <a:p>
            <a:r>
              <a:rPr lang="en-US" dirty="0">
                <a:latin typeface="Comic Sans MS" panose="030F0702030302020204" pitchFamily="66" charset="0"/>
              </a:rPr>
              <a:t>Chronological order</a:t>
            </a:r>
          </a:p>
          <a:p>
            <a:r>
              <a:rPr lang="en-US" dirty="0">
                <a:latin typeface="Comic Sans MS" panose="030F0702030302020204" pitchFamily="66" charset="0"/>
              </a:rPr>
              <a:t>Bossy/imperative verbs – command sentences</a:t>
            </a:r>
          </a:p>
          <a:p>
            <a:r>
              <a:rPr lang="en-US" dirty="0">
                <a:latin typeface="Comic Sans MS" panose="030F0702030302020204" pitchFamily="66" charset="0"/>
              </a:rPr>
              <a:t>Pictures/diagram</a:t>
            </a:r>
          </a:p>
          <a:p>
            <a:r>
              <a:rPr lang="en-US" dirty="0">
                <a:latin typeface="Comic Sans MS" panose="030F0702030302020204" pitchFamily="66" charset="0"/>
              </a:rPr>
              <a:t>Time connectives</a:t>
            </a:r>
          </a:p>
          <a:p>
            <a:r>
              <a:rPr lang="en-US" dirty="0">
                <a:latin typeface="Comic Sans MS" panose="030F0702030302020204" pitchFamily="66" charset="0"/>
              </a:rPr>
              <a:t>Adverbs/adjectives for detail</a:t>
            </a:r>
          </a:p>
          <a:p>
            <a:r>
              <a:rPr lang="en-US" dirty="0">
                <a:latin typeface="Comic Sans MS" panose="030F0702030302020204" pitchFamily="66" charset="0"/>
              </a:rPr>
              <a:t>Prepositions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0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CDA9-67CA-4E6E-8A20-2FD77AFA2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Prepositions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DD900-28A9-43BF-AAAD-A1FB63AE7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14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Prepositions in instructions provide quite specific information on how to do something e.g. how to prepare the food: how long to cook it for, how to cook it, the shapes to cut or roll it into, and much more.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Here are some examples of prepositions in instructions.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3E8DD-CEEB-4DC4-A7ED-3E53D1C93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51" t="25185" r="40083" b="22519"/>
          <a:stretch/>
        </p:blipFill>
        <p:spPr>
          <a:xfrm>
            <a:off x="7833360" y="1027906"/>
            <a:ext cx="3728720" cy="530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9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9A95-FAC0-4B9A-91C2-180FFA18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Your task: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51926-C2A2-4C5A-A48E-6449A1AF4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Using your notes from last lesson, create a set of instructions for your Stone Age task.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Remember to include the key features of instructions and to use the word mats to help you!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9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61D4-6A32-4677-92C0-12F41ACE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Plenary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D62AD-9065-4B3A-BC86-2E9D1CEDB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Using your partners instructions, </a:t>
            </a:r>
            <a:r>
              <a:rPr lang="en-GB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can you use mime to act out each part of the instructions. Make sure you involve the imperative verbs correctly in your mime. We are going to watch a few children perform their mime.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880C985-9C1B-4E37-AE8A-E66152EB0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6"/>
          <a:stretch/>
        </p:blipFill>
        <p:spPr bwMode="auto">
          <a:xfrm>
            <a:off x="3680748" y="3708882"/>
            <a:ext cx="5329901" cy="278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96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Widescreen</PresentationFormat>
  <Paragraphs>48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Office Theme</vt:lpstr>
      <vt:lpstr>Stone Age Boy</vt:lpstr>
      <vt:lpstr>LO: To write a set of instructions for a Stone Age activity. </vt:lpstr>
      <vt:lpstr>Starter:</vt:lpstr>
      <vt:lpstr>PowerPoint Presentation</vt:lpstr>
      <vt:lpstr>Key features of instructions:</vt:lpstr>
      <vt:lpstr>Prepositions</vt:lpstr>
      <vt:lpstr>Your task: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Age Boy</dc:title>
  <dc:creator>A Chhibber</dc:creator>
  <cp:lastModifiedBy>A Chhibber</cp:lastModifiedBy>
  <cp:revision>88</cp:revision>
  <dcterms:created xsi:type="dcterms:W3CDTF">2022-01-04T14:23:43Z</dcterms:created>
  <dcterms:modified xsi:type="dcterms:W3CDTF">2022-01-17T15:58:11Z</dcterms:modified>
</cp:coreProperties>
</file>