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36" autoAdjust="0"/>
    <p:restoredTop sz="94660"/>
  </p:normalViewPr>
  <p:slideViewPr>
    <p:cSldViewPr snapToGrid="0">
      <p:cViewPr varScale="1">
        <p:scale>
          <a:sx n="53" d="100"/>
          <a:sy n="53" d="100"/>
        </p:scale>
        <p:origin x="67" y="4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DE862-4DDB-4DD2-881D-88F89ED57E2C}" type="datetimeFigureOut">
              <a:rPr lang="en-GB" smtClean="0"/>
              <a:t>28/01/2022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34EB5-6674-40A8-BEFB-FD4C364F05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849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DE862-4DDB-4DD2-881D-88F89ED57E2C}" type="datetimeFigureOut">
              <a:rPr lang="en-GB" smtClean="0"/>
              <a:t>28/01/2022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34EB5-6674-40A8-BEFB-FD4C364F05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534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DE862-4DDB-4DD2-881D-88F89ED57E2C}" type="datetimeFigureOut">
              <a:rPr lang="en-GB" smtClean="0"/>
              <a:t>28/01/2022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34EB5-6674-40A8-BEFB-FD4C364F05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325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DE862-4DDB-4DD2-881D-88F89ED57E2C}" type="datetimeFigureOut">
              <a:rPr lang="en-GB" smtClean="0"/>
              <a:t>28/01/2022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34EB5-6674-40A8-BEFB-FD4C364F05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634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DE862-4DDB-4DD2-881D-88F89ED57E2C}" type="datetimeFigureOut">
              <a:rPr lang="en-GB" smtClean="0"/>
              <a:t>28/01/2022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34EB5-6674-40A8-BEFB-FD4C364F05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455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DE862-4DDB-4DD2-881D-88F89ED57E2C}" type="datetimeFigureOut">
              <a:rPr lang="en-GB" smtClean="0"/>
              <a:t>28/01/2022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34EB5-6674-40A8-BEFB-FD4C364F05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100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DE862-4DDB-4DD2-881D-88F89ED57E2C}" type="datetimeFigureOut">
              <a:rPr lang="en-GB" smtClean="0"/>
              <a:t>28/01/2022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34EB5-6674-40A8-BEFB-FD4C364F05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581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DE862-4DDB-4DD2-881D-88F89ED57E2C}" type="datetimeFigureOut">
              <a:rPr lang="en-GB" smtClean="0"/>
              <a:t>28/01/2022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34EB5-6674-40A8-BEFB-FD4C364F05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505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DE862-4DDB-4DD2-881D-88F89ED57E2C}" type="datetimeFigureOut">
              <a:rPr lang="en-GB" smtClean="0"/>
              <a:t>28/01/2022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34EB5-6674-40A8-BEFB-FD4C364F05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136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DE862-4DDB-4DD2-881D-88F89ED57E2C}" type="datetimeFigureOut">
              <a:rPr lang="en-GB" smtClean="0"/>
              <a:t>28/01/2022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34EB5-6674-40A8-BEFB-FD4C364F05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452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DE862-4DDB-4DD2-881D-88F89ED57E2C}" type="datetimeFigureOut">
              <a:rPr lang="en-GB" smtClean="0"/>
              <a:t>28/01/2022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34EB5-6674-40A8-BEFB-FD4C364F05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012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DE862-4DDB-4DD2-881D-88F89ED57E2C}" type="datetimeFigureOut">
              <a:rPr lang="en-GB" smtClean="0"/>
              <a:t>28/01/2022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34EB5-6674-40A8-BEFB-FD4C364F05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526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1902" y="272769"/>
            <a:ext cx="3591813" cy="280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u="sng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LO: To write a letter in role as an evacuee. </a:t>
            </a:r>
            <a:r>
              <a:rPr lang="en-GB" sz="1400" b="1" u="sng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02.02.22</a:t>
            </a:r>
            <a:endParaRPr lang="en-GB" sz="14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Must-</a:t>
            </a:r>
            <a:r>
              <a:rPr lang="en-GB" sz="1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I can write using the features of a letter.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Should-</a:t>
            </a:r>
            <a:r>
              <a:rPr lang="en-GB" sz="1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I can convey how my character is feeling.  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Could-</a:t>
            </a:r>
            <a:r>
              <a:rPr lang="en-GB" sz="1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I can include historical vocabulary such as billeting officer.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Even better if-</a:t>
            </a:r>
            <a:r>
              <a:rPr lang="en-GB" sz="1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I can write using an authentic level of formality. 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180" t="14212" r="7525" b="10268"/>
          <a:stretch/>
        </p:blipFill>
        <p:spPr>
          <a:xfrm>
            <a:off x="3715657" y="319314"/>
            <a:ext cx="8316686" cy="550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29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086" y="278040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Last lesson we learned how children were evacuated from the cities to the countryside. 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028" y="1825625"/>
            <a:ext cx="5646058" cy="4531632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Sound Journey:</a:t>
            </a:r>
          </a:p>
          <a:p>
            <a:pPr marL="0" indent="0">
              <a:buNone/>
            </a:pPr>
            <a:r>
              <a:rPr lang="en-GB" dirty="0" smtClean="0"/>
              <a:t>Listen to the sounds and imagine yourself as one of the children sent to the country as an evacuee. </a:t>
            </a:r>
          </a:p>
          <a:p>
            <a:pPr marL="0" indent="0">
              <a:buNone/>
            </a:pPr>
            <a:r>
              <a:rPr lang="en-GB" i="1" dirty="0" smtClean="0"/>
              <a:t>What might you be thinking and feeling on your journey?</a:t>
            </a:r>
            <a:endParaRPr lang="en-GB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37028" y="1799771"/>
            <a:ext cx="531222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Evacuee Label:</a:t>
            </a:r>
          </a:p>
          <a:p>
            <a:r>
              <a:rPr lang="en-GB" sz="2800" dirty="0" smtClean="0"/>
              <a:t>Children were given labels to help prevent mix-ups. </a:t>
            </a:r>
          </a:p>
          <a:p>
            <a:endParaRPr lang="en-GB" sz="2800" dirty="0" smtClean="0"/>
          </a:p>
          <a:p>
            <a:r>
              <a:rPr lang="en-GB" sz="2800" dirty="0" smtClean="0"/>
              <a:t>Make your own label, and use string to wear it for the rest of the lesson.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20506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WII Literac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17" y="355015"/>
            <a:ext cx="4438650" cy="581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 letter home from a Northamptonshire Evacuee.  It starts, &quot;Dear Auntie Beatie, I hope you are all right.  Tomorrow morning we have got to bring some ips for nature study.  I am knitting a pair of slippers in pink and blue wool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321" y="340811"/>
            <a:ext cx="4486409" cy="609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480884" y="721894"/>
            <a:ext cx="2422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Letters written by evacuee children.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18570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000" t="23061" r="31315" b="20199"/>
          <a:stretch/>
        </p:blipFill>
        <p:spPr>
          <a:xfrm>
            <a:off x="272715" y="224589"/>
            <a:ext cx="9336505" cy="65385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62146" y="657726"/>
            <a:ext cx="19250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Letter written by a host family parent.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61778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08000"/>
            <a:ext cx="503645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Task: To write a letter home in role as an evacuee.</a:t>
            </a:r>
          </a:p>
          <a:p>
            <a:endParaRPr lang="en-GB" sz="2800" dirty="0"/>
          </a:p>
          <a:p>
            <a:r>
              <a:rPr lang="en-GB" sz="2800" dirty="0" smtClean="0"/>
              <a:t>What are some of the features of a letter?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the sender’s address </a:t>
            </a: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the </a:t>
            </a:r>
            <a:r>
              <a:rPr lang="en-GB" sz="2800" dirty="0"/>
              <a:t>date </a:t>
            </a: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an </a:t>
            </a:r>
            <a:r>
              <a:rPr lang="en-GB" sz="2800" dirty="0"/>
              <a:t>appropriate greeting </a:t>
            </a: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an </a:t>
            </a:r>
            <a:r>
              <a:rPr lang="en-GB" sz="2800" dirty="0"/>
              <a:t>introduction </a:t>
            </a: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writing </a:t>
            </a:r>
            <a:r>
              <a:rPr lang="en-GB" sz="2800" dirty="0"/>
              <a:t>that shows a chatty, informal style </a:t>
            </a: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a </a:t>
            </a:r>
            <a:r>
              <a:rPr lang="en-GB" sz="2800" dirty="0"/>
              <a:t>conclusion </a:t>
            </a: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a </a:t>
            </a:r>
            <a:r>
              <a:rPr lang="en-GB" sz="2800" dirty="0"/>
              <a:t>complimentary close </a:t>
            </a: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the </a:t>
            </a:r>
            <a:r>
              <a:rPr lang="en-GB" sz="2800" dirty="0"/>
              <a:t>sender’s </a:t>
            </a:r>
            <a:r>
              <a:rPr lang="en-GB" sz="2800" dirty="0" smtClean="0"/>
              <a:t>name</a:t>
            </a:r>
            <a:endParaRPr lang="en-GB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7634514" y="1436914"/>
            <a:ext cx="237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 </a:t>
            </a: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381210" y="481859"/>
            <a:ext cx="56366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Try to include the following features</a:t>
            </a:r>
            <a:r>
              <a:rPr lang="en-GB" sz="2400" b="1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Description of events and settings.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Emotive language to explain how your character is feeling.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Formal language that might have been used in 1940. (I expect you would, I should like to…)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2928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OODNIGHT MISTER TOM STARTER LISTEN TO THIS S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58"/>
          <a:stretch/>
        </p:blipFill>
        <p:spPr bwMode="auto">
          <a:xfrm>
            <a:off x="1621517" y="1930400"/>
            <a:ext cx="9144000" cy="411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56343" y="522514"/>
            <a:ext cx="102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This label belongs to one of the main characters of our new text, Goodnight Mr Tom by Michelle </a:t>
            </a:r>
            <a:r>
              <a:rPr lang="en-GB" dirty="0" err="1" smtClean="0"/>
              <a:t>Magorian</a:t>
            </a:r>
            <a:r>
              <a:rPr lang="en-GB" dirty="0" smtClean="0"/>
              <a:t>.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676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1560</TotalTime>
  <Words>266</Words>
  <Application>Microsoft Office PowerPoint</Application>
  <PresentationFormat>Widescreen</PresentationFormat>
  <Paragraphs>32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Times New Roman</vt:lpstr>
      <vt:lpstr>Office Theme</vt:lpstr>
      <vt:lpstr>PowerPoint Presentation</vt:lpstr>
      <vt:lpstr>Last lesson we learned how children were evacuated from the cities to the countryside.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Katy Duncan</dc:creator>
  <cp:lastModifiedBy>J Greenham</cp:lastModifiedBy>
  <cp:revision>13</cp:revision>
  <dcterms:created xsi:type="dcterms:W3CDTF">2021-12-28T13:44:57Z</dcterms:created>
  <dcterms:modified xsi:type="dcterms:W3CDTF">2022-01-29T12:40:35Z</dcterms:modified>
</cp:coreProperties>
</file>