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72096" autoAdjust="0"/>
  </p:normalViewPr>
  <p:slideViewPr>
    <p:cSldViewPr snapToGrid="0">
      <p:cViewPr varScale="1">
        <p:scale>
          <a:sx n="61" d="100"/>
          <a:sy n="61" d="100"/>
        </p:scale>
        <p:origin x="151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E6FF0-3359-42A2-90DB-85056F16CC3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DEAC8-FC4F-4196-A5A9-EEC061CC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7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brainstorm our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DEAC8-FC4F-4196-A5A9-EEC061CC92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55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chn a copy in pairs. What do they notice? Any key features?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DEAC8-FC4F-4196-A5A9-EEC061CC92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9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chn a copy in pairs. What do they notice? Any key features?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DEAC8-FC4F-4196-A5A9-EEC061CC92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52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example. What did I do well? What could I improve?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DEAC8-FC4F-4196-A5A9-EEC061CC92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F533A-49B5-448D-99F7-FAB8603B9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5B121-57E4-476F-929A-EADD17FA7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38CEC-3A1C-42F6-9A37-3783F2D5E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844-90C2-4EF2-A61F-C683D90F071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3D0C2-07EE-4071-90FB-8D7E7758A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8E866-CF07-469F-9A2C-C2E2EE6E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2891-2E3C-4EAA-A12A-FA6EC6CE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7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80563-9D17-4E45-B8DB-C5FC3F0A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5F5CD-2DB6-4270-A581-13ECCACAC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D3B51-EBB5-4701-871F-DCA7D0074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844-90C2-4EF2-A61F-C683D90F071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48E7B-4C95-45CF-A47D-8A664A2DE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E250B-83AE-4DB5-8A3A-27FB07CE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2891-2E3C-4EAA-A12A-FA6EC6CE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1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1D4497-9B84-4627-BC50-1D09C1E3E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AE19EE-B6B8-49EF-A46B-94F62EC9E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433E-2416-4574-8ACA-4503CAC02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844-90C2-4EF2-A61F-C683D90F071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452C3-E7B2-48CA-A131-02F03144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DACCC-2B47-4C33-98D0-9124A3D8C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2891-2E3C-4EAA-A12A-FA6EC6CE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9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ED75-3F74-4F89-BA9A-283ACA5F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A40F4-CE7D-495C-AF1F-E8DDC471E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C80FC-6F6D-4938-B68C-83AD8BE28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844-90C2-4EF2-A61F-C683D90F071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5AAE4-90F7-4D48-B4B4-060519D4D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7CBA8-4E91-4D72-A2EB-DEFD0B9A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2891-2E3C-4EAA-A12A-FA6EC6CE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9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1AA80-EB23-4B2D-AA94-2B4B09DD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DF027-67CE-401B-AD86-6F3AF1671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33D66-2B54-4F0E-A390-4E0D28656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844-90C2-4EF2-A61F-C683D90F071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A06E5-5796-4F29-A478-B9E47FF0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E4731-005E-4086-8E19-BA895EAA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2891-2E3C-4EAA-A12A-FA6EC6CE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8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F79D6-1917-49CA-B323-A09CBC7DE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E3C42-62F0-4164-B87C-6915AC17E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65498-260F-4BA0-8167-036B628D2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E3FC3-B7D3-458C-8ABB-BE00646BD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844-90C2-4EF2-A61F-C683D90F071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807B8-6ADA-4D7F-8C6C-FDF4DE7AF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A5282-A734-45FD-A555-AAAF70EF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2891-2E3C-4EAA-A12A-FA6EC6CE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7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B893C-2273-4E69-95E1-340EF747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14629-E516-4231-A712-5C34C2F24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6B59A-7B56-481E-A618-073C87378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A04026-9680-4C09-B924-63B21A8DC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FBAC1-A0A6-411B-ABA3-21963160A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FFD518-EEAF-42A7-AC62-FA39F85E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844-90C2-4EF2-A61F-C683D90F071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FC644-7692-47C7-AE92-A4EC9237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598362-2E27-4099-A768-90D95C29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2891-2E3C-4EAA-A12A-FA6EC6CE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0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BE02D-7FDA-4E53-9A3F-2F955CDCD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84FE53-5707-43F9-A834-A66DCB35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844-90C2-4EF2-A61F-C683D90F071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BAA0E-8B5A-4F6C-9B19-CB0433580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E88A7-71CC-426C-B81C-C70241BE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2891-2E3C-4EAA-A12A-FA6EC6CE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4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8558C0-0D98-41B3-AC45-79C751B2F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844-90C2-4EF2-A61F-C683D90F071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E95F8-E5B4-4590-A165-60A0FB920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9A84C-7681-40D5-BC99-63CBE7DE0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2891-2E3C-4EAA-A12A-FA6EC6CE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3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C619-1C5A-4242-A31A-20BA43B4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5CF16-7162-4645-81FD-48675778A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F4DB8-2FC1-4557-8B5C-00DCA029D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085B2-EE29-4629-A9FF-6F0A1EFF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844-90C2-4EF2-A61F-C683D90F071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90C52-54DA-41D7-B3CA-54B0889A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31A83-517B-41B5-AD4D-FBA89F84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2891-2E3C-4EAA-A12A-FA6EC6CE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9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491A0-9E43-4297-B681-64AD102A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2F7F3D-547C-422A-94BE-FC7BFF23D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B7F5E-9A89-45F1-B327-C945BEE9B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7216E-E38B-4555-AB4B-58BB20ACF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844-90C2-4EF2-A61F-C683D90F071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B7B88-D4DA-4EFC-BAD3-EA82DFDB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3EB97-0D75-4285-AC6B-B34C70D8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2891-2E3C-4EAA-A12A-FA6EC6CE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7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7AD002-2263-4CFB-BF57-D6BEC0E1E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B220F-93FF-4A77-810B-C4C507681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CC8AF-4EE1-49DB-8188-2C3746F0B7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7E844-90C2-4EF2-A61F-C683D90F071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D12A9-7CAD-4821-A708-2F27E8AE9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91D6D-26D7-4E89-AFC3-949298632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52891-2E3C-4EAA-A12A-FA6EC6CE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5B979-2C1F-433C-98FB-6099766F1E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Comic Sans MS" panose="030F0702030302020204" pitchFamily="66" charset="0"/>
              </a:rPr>
              <a:t>Writing instructions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FBF56-CFFB-4174-A5CB-C9F3DE3483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WB 29.11.21</a:t>
            </a:r>
          </a:p>
        </p:txBody>
      </p:sp>
    </p:spTree>
    <p:extLst>
      <p:ext uri="{BB962C8B-B14F-4D97-AF65-F5344CB8AC3E}">
        <p14:creationId xmlns:p14="http://schemas.microsoft.com/office/powerpoint/2010/main" val="2535067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23E32-6890-4A2C-8ECD-D7092B4E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Word bank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C11EA-232E-40CC-A2FC-FD0463DC1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3600" dirty="0">
                <a:latin typeface="Comic Sans MS" panose="030F0702030302020204" pitchFamily="66" charset="0"/>
              </a:rPr>
              <a:t>test paper          assessment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600" dirty="0">
                <a:latin typeface="Comic Sans MS" panose="030F0702030302020204" pitchFamily="66" charset="0"/>
              </a:rPr>
              <a:t>    toilet        correct        rubber        name     allowed            seat          teacher          question    finished</a:t>
            </a:r>
          </a:p>
        </p:txBody>
      </p:sp>
    </p:spTree>
    <p:extLst>
      <p:ext uri="{BB962C8B-B14F-4D97-AF65-F5344CB8AC3E}">
        <p14:creationId xmlns:p14="http://schemas.microsoft.com/office/powerpoint/2010/main" val="59632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01A11-1AD8-4D64-9346-2FF65ABF8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LO: To write instructions about our assessment week.</a:t>
            </a:r>
            <a:endParaRPr lang="en-US" sz="7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2B53-4475-4978-8BA2-8AC2C8ECE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I can write chronologically and use time connectives.</a:t>
            </a:r>
          </a:p>
          <a:p>
            <a:r>
              <a:rPr lang="en-US" dirty="0">
                <a:latin typeface="Comic Sans MS" panose="030F0702030302020204" pitchFamily="66" charset="0"/>
              </a:rPr>
              <a:t>I can include imperative (bossy) verbs.</a:t>
            </a:r>
          </a:p>
          <a:p>
            <a:r>
              <a:rPr lang="en-US" dirty="0">
                <a:latin typeface="Comic Sans MS" panose="030F0702030302020204" pitchFamily="66" charset="0"/>
              </a:rPr>
              <a:t>I can be clear and concise in my writing. </a:t>
            </a:r>
          </a:p>
        </p:txBody>
      </p:sp>
    </p:spTree>
    <p:extLst>
      <p:ext uri="{BB962C8B-B14F-4D97-AF65-F5344CB8AC3E}">
        <p14:creationId xmlns:p14="http://schemas.microsoft.com/office/powerpoint/2010/main" val="270734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6E51-6315-436B-A271-F34F2AFF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What is an instruction? When might you use instructions?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E9B65233-D6DC-4549-9C77-AC7C9D662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829" y="1970408"/>
            <a:ext cx="7848600" cy="398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63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FDAB5-9ECA-4250-9F1D-D7D9E557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522" y="2607723"/>
            <a:ext cx="5056955" cy="1642553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When might we use instructions?</a:t>
            </a:r>
          </a:p>
        </p:txBody>
      </p:sp>
    </p:spTree>
    <p:extLst>
      <p:ext uri="{BB962C8B-B14F-4D97-AF65-F5344CB8AC3E}">
        <p14:creationId xmlns:p14="http://schemas.microsoft.com/office/powerpoint/2010/main" val="151909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5D09-8662-4855-BDD3-6C2D84362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Let’s look at an example together. What do we notice?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8D169-FABE-434F-A5C0-EEE578C80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64474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083B5-6631-445F-83D8-8766215308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96" t="15890" r="34862" b="24749"/>
          <a:stretch/>
        </p:blipFill>
        <p:spPr>
          <a:xfrm>
            <a:off x="7508309" y="1690688"/>
            <a:ext cx="423780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01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5D09-8662-4855-BDD3-6C2D84362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Let’s look at an example together. What do we notice?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8D169-FABE-434F-A5C0-EEE578C80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64474" cy="4351338"/>
          </a:xfrm>
        </p:spPr>
        <p:txBody>
          <a:bodyPr/>
          <a:lstStyle/>
          <a:p>
            <a:r>
              <a:rPr lang="en-US" dirty="0"/>
              <a:t>Title</a:t>
            </a:r>
          </a:p>
          <a:p>
            <a:r>
              <a:rPr lang="en-US" dirty="0"/>
              <a:t>Introduction</a:t>
            </a:r>
          </a:p>
          <a:p>
            <a:r>
              <a:rPr lang="en-US" dirty="0"/>
              <a:t>‘You will need’ list</a:t>
            </a:r>
          </a:p>
          <a:p>
            <a:r>
              <a:rPr lang="en-US" dirty="0"/>
              <a:t>Chronological instructions</a:t>
            </a:r>
          </a:p>
          <a:p>
            <a:r>
              <a:rPr lang="en-US" dirty="0"/>
              <a:t>Bossy verbs (put, do, get, go)</a:t>
            </a:r>
          </a:p>
          <a:p>
            <a:r>
              <a:rPr lang="en-US" dirty="0"/>
              <a:t>Time connectives (next, then, first, finally)</a:t>
            </a:r>
          </a:p>
          <a:p>
            <a:r>
              <a:rPr lang="en-US" dirty="0"/>
              <a:t>Straight to the point, not using adjectives.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083B5-6631-445F-83D8-8766215308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96" t="15890" r="34862" b="24749"/>
          <a:stretch/>
        </p:blipFill>
        <p:spPr>
          <a:xfrm>
            <a:off x="7508309" y="1690688"/>
            <a:ext cx="423780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EF07-B666-4B40-8054-BE120A3B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We are going to be writing a set of instructions about assessment week.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AD737-D52A-427A-AC17-DB9650008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951"/>
            <a:ext cx="10515600" cy="403501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What will we put in out ‘You will need’ box?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What could we write in our introduction?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3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DFD64-EB67-4337-8946-A13A50170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3671"/>
            <a:ext cx="10515600" cy="616280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First, go to the toilet as you will not be allowed to go during the test.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Then, make sure to have a small drink.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Find your seat and make sure the correct test is in front of you.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After that, write your name on the front.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When the teacher says to start, you can begin your test. Remember to try your best to answer every question.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If you have a question during the test or need a rubber, put your hand up.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When the test is finished, make sure to close your test paper and do not talk until the papers have been collected.</a:t>
            </a:r>
            <a:br>
              <a:rPr lang="en-US" sz="3200" dirty="0">
                <a:latin typeface="Comic Sans MS" panose="030F0702030302020204" pitchFamily="66" charset="0"/>
              </a:rPr>
            </a:br>
            <a:r>
              <a:rPr lang="en-US" sz="3200" dirty="0">
                <a:latin typeface="Comic Sans MS" panose="030F0702030302020204" pitchFamily="66" charset="0"/>
              </a:rPr>
              <a:t>Finally, you have finished your test and you can relax!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728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0A906-227E-4BB0-9E9B-A1CE0A11C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8305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With a partner, can you create a set of instructions about assessment week.</a:t>
            </a: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Remember to write in chronological order (time order) and use the word mats to help you.</a:t>
            </a:r>
          </a:p>
        </p:txBody>
      </p:sp>
    </p:spTree>
    <p:extLst>
      <p:ext uri="{BB962C8B-B14F-4D97-AF65-F5344CB8AC3E}">
        <p14:creationId xmlns:p14="http://schemas.microsoft.com/office/powerpoint/2010/main" val="304637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Widescreen</PresentationFormat>
  <Paragraphs>40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Writing instructions</vt:lpstr>
      <vt:lpstr>LO: To write instructions about our assessment week.</vt:lpstr>
      <vt:lpstr>What is an instruction? When might you use instructions?</vt:lpstr>
      <vt:lpstr>When might we use instructions?</vt:lpstr>
      <vt:lpstr>Let’s look at an example together. What do we notice?</vt:lpstr>
      <vt:lpstr>Let’s look at an example together. What do we notice?</vt:lpstr>
      <vt:lpstr>We are going to be writing a set of instructions about assessment week.</vt:lpstr>
      <vt:lpstr>PowerPoint Presentation</vt:lpstr>
      <vt:lpstr>With a partner, can you create a set of instructions about assessment week.  Remember to write in chronological order (time order) and use the word mats to help you.</vt:lpstr>
      <vt:lpstr>Word bank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instructions</dc:title>
  <dc:creator>A Chhibber</dc:creator>
  <cp:lastModifiedBy>A Chhibber</cp:lastModifiedBy>
  <cp:revision>12</cp:revision>
  <dcterms:created xsi:type="dcterms:W3CDTF">2021-11-28T18:38:42Z</dcterms:created>
  <dcterms:modified xsi:type="dcterms:W3CDTF">2021-11-28T18:57:13Z</dcterms:modified>
</cp:coreProperties>
</file>