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wmf" ContentType="image/x-wmf"/>
  <Default Extension="WAV" ContentType="audio/x-wav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2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3" r:id="rId12"/>
    <p:sldId id="274" r:id="rId13"/>
    <p:sldId id="276" r:id="rId14"/>
    <p:sldId id="277" r:id="rId15"/>
    <p:sldId id="278" r:id="rId16"/>
    <p:sldId id="279" r:id="rId17"/>
    <p:sldId id="280" r:id="rId18"/>
    <p:sldId id="281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3CFEA-CDE3-436E-83CF-72D12505FC28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DB05F-54DE-4E27-A05B-58F792D046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77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</a:t>
            </a:r>
            <a:r>
              <a:rPr lang="en-GB" baseline="0" dirty="0"/>
              <a:t> could this kenning be about?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DB05F-54DE-4E27-A05B-58F792D0469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11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4D751-AC04-44CC-AEAD-B1775A8BE50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038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Model writing a class one together.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EDB05F-54DE-4E27-A05B-58F792D0469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71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1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88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549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26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6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8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41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85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75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9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1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87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nner-spring-flower-spring-flower-2974684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750D39E6-6ED1-463B-A3F1-545C537C2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0800000">
            <a:off x="-1" y="9345"/>
            <a:ext cx="12192000" cy="1600200"/>
          </a:xfrm>
          <a:prstGeom prst="rect">
            <a:avLst/>
          </a:prstGeom>
        </p:spPr>
      </p:pic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9C2BF2D5-AD47-42CB-8F0E-229AD5AEC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5257800"/>
            <a:ext cx="12192000" cy="1600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B6DE95-1231-4387-9E3E-B489F3EEA6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000" t="46665" r="23306" b="37413"/>
          <a:stretch/>
        </p:blipFill>
        <p:spPr>
          <a:xfrm>
            <a:off x="2001886" y="2056049"/>
            <a:ext cx="8188227" cy="274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20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03388" y="476251"/>
            <a:ext cx="8640762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The word kenning comes from a Viking phrase which means:</a:t>
            </a:r>
          </a:p>
          <a:p>
            <a:pPr algn="ctr" eaLnBrk="1" hangingPunct="1">
              <a:spcBef>
                <a:spcPct val="50000"/>
              </a:spcBef>
            </a:pPr>
            <a:endParaRPr lang="en-US" sz="3200" dirty="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"to express a thing in terms of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 another“</a:t>
            </a:r>
          </a:p>
          <a:p>
            <a:pPr algn="ctr" eaLnBrk="1" hangingPunct="1">
              <a:spcBef>
                <a:spcPct val="50000"/>
              </a:spcBef>
            </a:pPr>
            <a:endParaRPr lang="en-US" sz="3200" dirty="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3200" dirty="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It is like a ‘mini riddle’ used to describe something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664200" y="3284538"/>
            <a:ext cx="446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pic>
        <p:nvPicPr>
          <p:cNvPr id="4100" name="Picture 6" descr="MCj035591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6" y="3263051"/>
            <a:ext cx="1522152" cy="169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85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9231" t="20558" r="14721" b="14413"/>
          <a:stretch/>
        </p:blipFill>
        <p:spPr>
          <a:xfrm>
            <a:off x="2144972" y="365125"/>
            <a:ext cx="7902055" cy="627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4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536" y="548681"/>
            <a:ext cx="8291264" cy="557748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ball chaser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crowd pleaser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fast runner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sneaky diver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corner taker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goal scorer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mate hugger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4" descr="j028277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9" y="1124744"/>
            <a:ext cx="3806825" cy="363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382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537" y="1628775"/>
            <a:ext cx="8302377" cy="4104481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It is not as hard as it seems.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Remember:</a:t>
            </a: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itchFamily="66" charset="0"/>
              </a:rPr>
              <a:t>To start each kenning with A ………</a:t>
            </a: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z="2400" dirty="0">
                <a:latin typeface="Comic Sans MS" pitchFamily="66" charset="0"/>
              </a:rPr>
              <a:t> night flyer,</a:t>
            </a:r>
          </a:p>
          <a:p>
            <a:pPr>
              <a:buFontTx/>
              <a:buNone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z="2400" dirty="0">
                <a:latin typeface="Comic Sans MS" pitchFamily="66" charset="0"/>
              </a:rPr>
              <a:t> mouse eater,</a:t>
            </a:r>
          </a:p>
          <a:p>
            <a:pPr>
              <a:buFontTx/>
              <a:buNone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z="2400" dirty="0">
                <a:latin typeface="Comic Sans MS" pitchFamily="66" charset="0"/>
              </a:rPr>
              <a:t> silent </a:t>
            </a:r>
            <a:r>
              <a:rPr lang="en-GB" sz="2400" dirty="0" err="1">
                <a:latin typeface="Comic Sans MS" pitchFamily="66" charset="0"/>
              </a:rPr>
              <a:t>swooper</a:t>
            </a:r>
            <a:endParaRPr lang="en-GB" sz="2400" dirty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dirty="0"/>
              <a:t>   </a:t>
            </a:r>
          </a:p>
          <a:p>
            <a:pPr eaLnBrk="1" hangingPunct="1">
              <a:buFontTx/>
              <a:buNone/>
            </a:pPr>
            <a:r>
              <a:rPr lang="en-GB" dirty="0"/>
              <a:t>      </a:t>
            </a:r>
          </a:p>
          <a:p>
            <a:pPr eaLnBrk="1" hangingPunct="1">
              <a:buFontTx/>
              <a:buNone/>
            </a:pPr>
            <a:r>
              <a:rPr lang="en-GB" dirty="0"/>
              <a:t>   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782888" y="549275"/>
            <a:ext cx="6697662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Comic Sans MS" panose="030F0702030302020204" pitchFamily="66" charset="0"/>
              </a:rPr>
              <a:t>How do I write one ?</a:t>
            </a:r>
          </a:p>
        </p:txBody>
      </p:sp>
      <p:pic>
        <p:nvPicPr>
          <p:cNvPr id="6" name="Picture 5" descr="th?id=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7" y="4005064"/>
            <a:ext cx="1692175" cy="158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133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520" y="620689"/>
            <a:ext cx="8435280" cy="5505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Remember: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To use verbs to describe the object further ………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night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flyer</a:t>
            </a:r>
            <a:r>
              <a:rPr lang="en-GB" dirty="0">
                <a:latin typeface="Comic Sans MS" pitchFamily="66" charset="0"/>
              </a:rPr>
              <a:t>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mouse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eater</a:t>
            </a:r>
            <a:r>
              <a:rPr lang="en-GB" dirty="0">
                <a:latin typeface="Comic Sans MS" pitchFamily="66" charset="0"/>
              </a:rPr>
              <a:t>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silent </a:t>
            </a:r>
            <a:r>
              <a:rPr lang="en-GB" dirty="0" err="1">
                <a:solidFill>
                  <a:srgbClr val="FF0000"/>
                </a:solidFill>
                <a:latin typeface="Comic Sans MS" pitchFamily="66" charset="0"/>
              </a:rPr>
              <a:t>swooper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th?id=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9" y="3356992"/>
            <a:ext cx="1692175" cy="158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262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And if you want a challenge use alliteration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night flyer,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mouse eater,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silent </a:t>
            </a:r>
            <a:r>
              <a:rPr lang="en-GB" dirty="0" err="1">
                <a:solidFill>
                  <a:srgbClr val="FF0000"/>
                </a:solidFill>
                <a:latin typeface="Comic Sans MS" pitchFamily="66" charset="0"/>
              </a:rPr>
              <a:t>swooper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th?id=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602" y="2996952"/>
            <a:ext cx="1692175" cy="158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424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980729"/>
            <a:ext cx="8219256" cy="514543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dirty="0">
                <a:latin typeface="Comic Sans MS" pitchFamily="66" charset="0"/>
              </a:rPr>
              <a:t>Think about what the subject does….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dirty="0">
                <a:latin typeface="Comic Sans MS" pitchFamily="66" charset="0"/>
              </a:rPr>
              <a:t>For example a wolf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Comes out at night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Eats meat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Hunts its prey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Lives in the woods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Howls at the moon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This becomes…………</a:t>
            </a:r>
            <a:endParaRPr lang="en-GB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n-GB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266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528" y="908721"/>
            <a:ext cx="8363272" cy="521744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dirty="0"/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night mover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meat eater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prey hunter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wood dweller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moon howler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3794" name="Picture 2" descr="C:\Users\Hannah\AppData\Local\Microsoft\Windows\Temporary Internet Files\Content.IE5\71MEWHB5\MP90043876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112" y="2204864"/>
            <a:ext cx="2222376" cy="2083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36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9A8BF-E469-49DF-9D17-4E060818A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0174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Plenary: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Lets share some of our Kennings. 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Don’t tell us the title, lets guess what they could be about. </a:t>
            </a:r>
          </a:p>
        </p:txBody>
      </p:sp>
    </p:spTree>
    <p:extLst>
      <p:ext uri="{BB962C8B-B14F-4D97-AF65-F5344CB8AC3E}">
        <p14:creationId xmlns:p14="http://schemas.microsoft.com/office/powerpoint/2010/main" val="91641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06018" y="1800665"/>
            <a:ext cx="5017477" cy="4515729"/>
          </a:xfrm>
          <a:prstGeom prst="ellipse">
            <a:avLst/>
          </a:prstGeom>
          <a:solidFill>
            <a:srgbClr val="0000FF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WIPEOUT</a:t>
            </a:r>
          </a:p>
        </p:txBody>
      </p:sp>
      <p:sp>
        <p:nvSpPr>
          <p:cNvPr id="6" name="Rectangle 5"/>
          <p:cNvSpPr/>
          <p:nvPr/>
        </p:nvSpPr>
        <p:spPr>
          <a:xfrm>
            <a:off x="253219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370362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ADJECTIVES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87505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VERBS</a:t>
            </a:r>
          </a:p>
        </p:txBody>
      </p:sp>
    </p:spTree>
    <p:extLst>
      <p:ext uri="{BB962C8B-B14F-4D97-AF65-F5344CB8AC3E}">
        <p14:creationId xmlns:p14="http://schemas.microsoft.com/office/powerpoint/2010/main" val="128553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56044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Nouns, Verbs and Adjectives</a:t>
            </a:r>
            <a:b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WIPEOUT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7777"/>
            <a:ext cx="10515600" cy="3729185"/>
          </a:xfrm>
          <a:solidFill>
            <a:srgbClr val="0000FF"/>
          </a:solidFill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On the boards that follow, all you have to do is pick out the 7 options which belong in the category at the bottom of the screen. </a:t>
            </a:r>
          </a:p>
          <a:p>
            <a:r>
              <a:rPr lang="en-US" dirty="0">
                <a:solidFill>
                  <a:srgbClr val="FFFF00"/>
                </a:solidFill>
              </a:rPr>
              <a:t>You must avoid wipeouts. </a:t>
            </a:r>
          </a:p>
          <a:p>
            <a:r>
              <a:rPr lang="en-US" dirty="0">
                <a:solidFill>
                  <a:srgbClr val="FFFF00"/>
                </a:solidFill>
              </a:rPr>
              <a:t>One of these and you’re out!</a:t>
            </a:r>
          </a:p>
        </p:txBody>
      </p:sp>
    </p:spTree>
    <p:extLst>
      <p:ext uri="{BB962C8B-B14F-4D97-AF65-F5344CB8AC3E}">
        <p14:creationId xmlns:p14="http://schemas.microsoft.com/office/powerpoint/2010/main" val="411055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5754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54314" y="54659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88258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834510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288258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834510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NOUNS</a:t>
            </a:r>
          </a:p>
        </p:txBody>
      </p:sp>
      <p:sp>
        <p:nvSpPr>
          <p:cNvPr id="17" name="Oval 16"/>
          <p:cNvSpPr/>
          <p:nvPr/>
        </p:nvSpPr>
        <p:spPr>
          <a:xfrm>
            <a:off x="1610751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21834" y="234227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703255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03255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1663505" y="61194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756008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181620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738424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28866" y="626016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2" name="Oval 31"/>
          <p:cNvSpPr/>
          <p:nvPr/>
        </p:nvSpPr>
        <p:spPr>
          <a:xfrm>
            <a:off x="9221370" y="609894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3" name="Oval 32"/>
          <p:cNvSpPr/>
          <p:nvPr/>
        </p:nvSpPr>
        <p:spPr>
          <a:xfrm>
            <a:off x="9221370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4" name="Oval 33"/>
          <p:cNvSpPr/>
          <p:nvPr/>
        </p:nvSpPr>
        <p:spPr>
          <a:xfrm>
            <a:off x="6676880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195754" y="54658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88257" y="54454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78170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television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738487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dog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00566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54314" y="40292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rock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846818" y="4019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exercise book</a:t>
            </a:r>
          </a:p>
        </p:txBody>
      </p:sp>
      <p:sp>
        <p:nvSpPr>
          <p:cNvPr id="43" name="Rectangle 42">
            <a:hlinkClick r:id="" action="ppaction://noaction"/>
          </p:cNvPr>
          <p:cNvSpPr/>
          <p:nvPr/>
        </p:nvSpPr>
        <p:spPr>
          <a:xfrm>
            <a:off x="3754314" y="545565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</a:t>
            </a:r>
          </a:p>
        </p:txBody>
      </p:sp>
      <p:sp>
        <p:nvSpPr>
          <p:cNvPr id="44" name="Rectangle 43">
            <a:hlinkClick r:id="" action="ppaction://noaction"/>
          </p:cNvPr>
          <p:cNvSpPr/>
          <p:nvPr/>
        </p:nvSpPr>
        <p:spPr>
          <a:xfrm>
            <a:off x="8852095" y="543657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loud</a:t>
            </a:r>
          </a:p>
        </p:txBody>
      </p:sp>
      <p:sp>
        <p:nvSpPr>
          <p:cNvPr id="45" name="Rectangle 44">
            <a:hlinkClick r:id="" action="ppaction://noaction"/>
          </p:cNvPr>
          <p:cNvSpPr/>
          <p:nvPr/>
        </p:nvSpPr>
        <p:spPr>
          <a:xfrm>
            <a:off x="8859126" y="227398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</a:t>
            </a:r>
          </a:p>
        </p:txBody>
      </p:sp>
      <p:sp>
        <p:nvSpPr>
          <p:cNvPr id="46" name="Rectangle 45">
            <a:hlinkClick r:id="" action="ppaction://noaction"/>
          </p:cNvPr>
          <p:cNvSpPr/>
          <p:nvPr/>
        </p:nvSpPr>
        <p:spPr>
          <a:xfrm>
            <a:off x="1190478" y="400460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shouted</a:t>
            </a:r>
          </a:p>
        </p:txBody>
      </p:sp>
      <p:sp>
        <p:nvSpPr>
          <p:cNvPr id="47" name="Rectangle 46">
            <a:hlinkClick r:id="" action="ppaction://noaction"/>
          </p:cNvPr>
          <p:cNvSpPr/>
          <p:nvPr/>
        </p:nvSpPr>
        <p:spPr>
          <a:xfrm>
            <a:off x="6300566" y="403391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freezing</a:t>
            </a:r>
          </a:p>
        </p:txBody>
      </p:sp>
      <p:sp>
        <p:nvSpPr>
          <p:cNvPr id="51" name="Action Button: Forward or Next 50">
            <a:hlinkClick r:id="" action="ppaction://hlinkshowjump?jump=nextslide" highlightClick="1"/>
          </p:cNvPr>
          <p:cNvSpPr/>
          <p:nvPr/>
        </p:nvSpPr>
        <p:spPr>
          <a:xfrm>
            <a:off x="225083" y="5866228"/>
            <a:ext cx="689317" cy="6471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8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40245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78168" y="549814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59126" y="555674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00562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866158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300562" y="230709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ADJECTIVES</a:t>
            </a:r>
          </a:p>
        </p:txBody>
      </p:sp>
      <p:sp>
        <p:nvSpPr>
          <p:cNvPr id="17" name="Oval 16"/>
          <p:cNvSpPr/>
          <p:nvPr/>
        </p:nvSpPr>
        <p:spPr>
          <a:xfrm>
            <a:off x="4146452" y="596701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21834" y="234227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288188" y="60462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230163" y="2342269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4208877" y="60462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9355014" y="640373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181620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9282916" y="2342575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594922" y="596702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2" name="Oval 31"/>
          <p:cNvSpPr/>
          <p:nvPr/>
        </p:nvSpPr>
        <p:spPr>
          <a:xfrm>
            <a:off x="6747216" y="65063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3" name="Oval 32"/>
          <p:cNvSpPr/>
          <p:nvPr/>
        </p:nvSpPr>
        <p:spPr>
          <a:xfrm>
            <a:off x="6733144" y="2356337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4" name="Oval 33"/>
          <p:cNvSpPr/>
          <p:nvPr/>
        </p:nvSpPr>
        <p:spPr>
          <a:xfrm>
            <a:off x="6676880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6" name="Rectangle 35">
            <a:hlinkClick r:id="" action="ppaction://noaction"/>
          </p:cNvPr>
          <p:cNvSpPr/>
          <p:nvPr/>
        </p:nvSpPr>
        <p:spPr>
          <a:xfrm>
            <a:off x="1174649" y="56270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witch</a:t>
            </a:r>
          </a:p>
        </p:txBody>
      </p:sp>
      <p:sp>
        <p:nvSpPr>
          <p:cNvPr id="37" name="Rectangle 36">
            <a:hlinkClick r:id="" action="ppaction://noaction"/>
          </p:cNvPr>
          <p:cNvSpPr/>
          <p:nvPr/>
        </p:nvSpPr>
        <p:spPr>
          <a:xfrm>
            <a:off x="6305842" y="54453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triangle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78170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blue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738487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cold</a:t>
            </a:r>
          </a:p>
        </p:txBody>
      </p:sp>
      <p:sp>
        <p:nvSpPr>
          <p:cNvPr id="40" name="Rectangle 39">
            <a:hlinkClick r:id="" action="ppaction://noaction"/>
          </p:cNvPr>
          <p:cNvSpPr/>
          <p:nvPr/>
        </p:nvSpPr>
        <p:spPr>
          <a:xfrm>
            <a:off x="6316388" y="228952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cried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54314" y="40292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neat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846818" y="4019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beautiful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727932" y="555674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angry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876710" y="55567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circular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859126" y="2293034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sad</a:t>
            </a:r>
          </a:p>
        </p:txBody>
      </p:sp>
      <p:sp>
        <p:nvSpPr>
          <p:cNvPr id="46" name="Rectangle 45">
            <a:hlinkClick r:id="" action="ppaction://noaction"/>
          </p:cNvPr>
          <p:cNvSpPr/>
          <p:nvPr/>
        </p:nvSpPr>
        <p:spPr>
          <a:xfrm>
            <a:off x="1190478" y="400460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painting</a:t>
            </a:r>
          </a:p>
        </p:txBody>
      </p:sp>
      <p:sp>
        <p:nvSpPr>
          <p:cNvPr id="47" name="Rectangle 46">
            <a:hlinkClick r:id="" action="ppaction://noaction"/>
          </p:cNvPr>
          <p:cNvSpPr/>
          <p:nvPr/>
        </p:nvSpPr>
        <p:spPr>
          <a:xfrm>
            <a:off x="6300566" y="403391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</a:t>
            </a:r>
          </a:p>
        </p:txBody>
      </p:sp>
      <p:sp>
        <p:nvSpPr>
          <p:cNvPr id="2" name="Action Button: Forward or Next 1">
            <a:hlinkClick r:id="" action="ppaction://hlinkshowjump?jump=nextslide" highlightClick="1"/>
          </p:cNvPr>
          <p:cNvSpPr/>
          <p:nvPr/>
        </p:nvSpPr>
        <p:spPr>
          <a:xfrm>
            <a:off x="0" y="5788856"/>
            <a:ext cx="970671" cy="75262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0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5754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54314" y="546590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88258" y="548640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834510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288258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34510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VERBS</a:t>
            </a:r>
          </a:p>
        </p:txBody>
      </p:sp>
      <p:sp>
        <p:nvSpPr>
          <p:cNvPr id="17" name="Oval 16"/>
          <p:cNvSpPr/>
          <p:nvPr/>
        </p:nvSpPr>
        <p:spPr>
          <a:xfrm>
            <a:off x="1610751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703255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185140" y="620739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1663505" y="61194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756008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4260752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28866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2" name="Oval 31"/>
          <p:cNvSpPr/>
          <p:nvPr/>
        </p:nvSpPr>
        <p:spPr>
          <a:xfrm>
            <a:off x="9221370" y="609894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3" name="Oval 32"/>
          <p:cNvSpPr/>
          <p:nvPr/>
        </p:nvSpPr>
        <p:spPr>
          <a:xfrm>
            <a:off x="9221370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4" name="Oval 33"/>
          <p:cNvSpPr/>
          <p:nvPr/>
        </p:nvSpPr>
        <p:spPr>
          <a:xfrm>
            <a:off x="6731392" y="2356337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195754" y="54658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shouted</a:t>
            </a:r>
          </a:p>
        </p:txBody>
      </p:sp>
      <p:sp>
        <p:nvSpPr>
          <p:cNvPr id="51" name="Action Button: Forward or Next 50">
            <a:hlinkClick r:id="rId2" action="ppaction://hlinksldjump" highlightClick="1"/>
          </p:cNvPr>
          <p:cNvSpPr/>
          <p:nvPr/>
        </p:nvSpPr>
        <p:spPr>
          <a:xfrm>
            <a:off x="225083" y="5866228"/>
            <a:ext cx="689317" cy="6471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731392" y="4086662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5-Point Star 48"/>
          <p:cNvSpPr/>
          <p:nvPr/>
        </p:nvSpPr>
        <p:spPr>
          <a:xfrm>
            <a:off x="6808762" y="412623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729698" y="54453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300566" y="54453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said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195754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742006" y="40163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tried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00566" y="400519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jumped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846818" y="400519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</a:t>
            </a:r>
          </a:p>
        </p:txBody>
      </p:sp>
      <p:sp>
        <p:nvSpPr>
          <p:cNvPr id="57" name="Rectangle 56">
            <a:hlinkClick r:id="" action="ppaction://noaction"/>
          </p:cNvPr>
          <p:cNvSpPr/>
          <p:nvPr/>
        </p:nvSpPr>
        <p:spPr>
          <a:xfrm>
            <a:off x="8846818" y="558605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</a:t>
            </a:r>
          </a:p>
        </p:txBody>
      </p:sp>
      <p:sp>
        <p:nvSpPr>
          <p:cNvPr id="58" name="Rectangle 57">
            <a:hlinkClick r:id="" action="ppaction://noaction"/>
          </p:cNvPr>
          <p:cNvSpPr/>
          <p:nvPr/>
        </p:nvSpPr>
        <p:spPr>
          <a:xfrm>
            <a:off x="3742006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yellow</a:t>
            </a:r>
          </a:p>
        </p:txBody>
      </p:sp>
      <p:sp>
        <p:nvSpPr>
          <p:cNvPr id="59" name="Rectangle 58">
            <a:hlinkClick r:id="" action="ppaction://noaction"/>
          </p:cNvPr>
          <p:cNvSpPr/>
          <p:nvPr/>
        </p:nvSpPr>
        <p:spPr>
          <a:xfrm>
            <a:off x="6300566" y="227193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slow</a:t>
            </a:r>
          </a:p>
        </p:txBody>
      </p:sp>
      <p:sp>
        <p:nvSpPr>
          <p:cNvPr id="60" name="Rectangle 59">
            <a:hlinkClick r:id="" action="ppaction://noaction"/>
          </p:cNvPr>
          <p:cNvSpPr/>
          <p:nvPr/>
        </p:nvSpPr>
        <p:spPr>
          <a:xfrm>
            <a:off x="8859126" y="227193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runner</a:t>
            </a:r>
          </a:p>
        </p:txBody>
      </p:sp>
      <p:sp>
        <p:nvSpPr>
          <p:cNvPr id="61" name="Rectangle 60">
            <a:hlinkClick r:id="" action="ppaction://noaction"/>
          </p:cNvPr>
          <p:cNvSpPr/>
          <p:nvPr/>
        </p:nvSpPr>
        <p:spPr>
          <a:xfrm>
            <a:off x="1195754" y="4002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</a:t>
            </a:r>
          </a:p>
        </p:txBody>
      </p:sp>
    </p:spTree>
    <p:extLst>
      <p:ext uri="{BB962C8B-B14F-4D97-AF65-F5344CB8AC3E}">
        <p14:creationId xmlns:p14="http://schemas.microsoft.com/office/powerpoint/2010/main" val="64251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42" grpId="0" animBg="1"/>
      <p:bldP spid="50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1"/>
          <p:cNvSpPr/>
          <p:nvPr/>
        </p:nvSpPr>
        <p:spPr>
          <a:xfrm>
            <a:off x="731521" y="0"/>
            <a:ext cx="10607040" cy="6583679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WIPEOUT !</a:t>
            </a:r>
          </a:p>
        </p:txBody>
      </p:sp>
      <p:pic>
        <p:nvPicPr>
          <p:cNvPr id="3" name="MS900097484[1]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63" y="6858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76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split orient="vert"/>
      </p:transition>
    </mc:Choice>
    <mc:Fallback xmlns="">
      <p:transition spd="slow" advTm="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Thanks for Playing</a:t>
            </a:r>
          </a:p>
        </p:txBody>
      </p:sp>
      <p:sp>
        <p:nvSpPr>
          <p:cNvPr id="3" name="Oval 2"/>
          <p:cNvSpPr/>
          <p:nvPr/>
        </p:nvSpPr>
        <p:spPr>
          <a:xfrm>
            <a:off x="3606018" y="1800665"/>
            <a:ext cx="5017477" cy="4515729"/>
          </a:xfrm>
          <a:prstGeom prst="ellipse">
            <a:avLst/>
          </a:prstGeom>
          <a:solidFill>
            <a:srgbClr val="0000FF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WIPEOUT</a:t>
            </a:r>
          </a:p>
        </p:txBody>
      </p:sp>
    </p:spTree>
    <p:extLst>
      <p:ext uri="{BB962C8B-B14F-4D97-AF65-F5344CB8AC3E}">
        <p14:creationId xmlns:p14="http://schemas.microsoft.com/office/powerpoint/2010/main" val="89324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33376"/>
            <a:ext cx="8229600" cy="20875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GB"/>
          </a:p>
          <a:p>
            <a:pPr algn="ctr" eaLnBrk="1" hangingPunct="1">
              <a:buFontTx/>
              <a:buNone/>
            </a:pPr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08213" y="1916113"/>
            <a:ext cx="78486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dirty="0">
                <a:latin typeface="Comic Sans MS" pitchFamily="66" charset="0"/>
              </a:rPr>
              <a:t>A kenning is a way of describing something       using clues rather than just saying what it is.                                      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800" dirty="0">
                <a:latin typeface="Comic Sans MS" pitchFamily="66" charset="0"/>
              </a:rPr>
              <a:t>Each line is two words long.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3076" name="WordArt 8"/>
          <p:cNvSpPr>
            <a:spLocks noChangeArrowheads="1" noChangeShapeType="1" noTextEdit="1"/>
          </p:cNvSpPr>
          <p:nvPr/>
        </p:nvSpPr>
        <p:spPr bwMode="auto">
          <a:xfrm>
            <a:off x="3000376" y="692151"/>
            <a:ext cx="6551613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Comic Sans MS" panose="030F0702030302020204" pitchFamily="66" charset="0"/>
              </a:rPr>
              <a:t>What is it ?</a:t>
            </a: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3143672" y="4168594"/>
            <a:ext cx="3321036" cy="143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dirty="0">
                <a:latin typeface="Comic Sans MS" pitchFamily="66" charset="0"/>
              </a:rPr>
              <a:t>A heat giver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 dirty="0">
                <a:latin typeface="Comic Sans MS" pitchFamily="66" charset="0"/>
              </a:rPr>
              <a:t>A light maker</a:t>
            </a:r>
          </a:p>
          <a:p>
            <a:pPr eaLnBrk="1" hangingPunct="1">
              <a:spcBef>
                <a:spcPct val="50000"/>
              </a:spcBef>
            </a:pPr>
            <a:endParaRPr lang="en-GB" dirty="0"/>
          </a:p>
        </p:txBody>
      </p:sp>
      <p:pic>
        <p:nvPicPr>
          <p:cNvPr id="3080" name="Picture 13" descr="j02335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136" y="3872554"/>
            <a:ext cx="170973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48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CDB1D0-DB6D-4213-9A9D-645E39AF78C2}"/>
</file>

<file path=customXml/itemProps2.xml><?xml version="1.0" encoding="utf-8"?>
<ds:datastoreItem xmlns:ds="http://schemas.openxmlformats.org/officeDocument/2006/customXml" ds:itemID="{EC36B4F6-818F-45EF-8093-5DBE5BFCEA90}"/>
</file>

<file path=customXml/itemProps3.xml><?xml version="1.0" encoding="utf-8"?>
<ds:datastoreItem xmlns:ds="http://schemas.openxmlformats.org/officeDocument/2006/customXml" ds:itemID="{A6B0F9AD-9625-4581-90D6-BBF136BC58D6}"/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383</Words>
  <Application>Microsoft Office PowerPoint</Application>
  <PresentationFormat>Widescreen</PresentationFormat>
  <Paragraphs>148</Paragraphs>
  <Slides>19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Verdana</vt:lpstr>
      <vt:lpstr>Wingdings</vt:lpstr>
      <vt:lpstr>Office Theme</vt:lpstr>
      <vt:lpstr>PowerPoint Presentation</vt:lpstr>
      <vt:lpstr>PowerPoint Presentation</vt:lpstr>
      <vt:lpstr>Nouns, Verbs and Adjectives WIPEOUT</vt:lpstr>
      <vt:lpstr>PowerPoint Presentation</vt:lpstr>
      <vt:lpstr>PowerPoint Presentation</vt:lpstr>
      <vt:lpstr>PowerPoint Presentation</vt:lpstr>
      <vt:lpstr>PowerPoint Presentation</vt:lpstr>
      <vt:lpstr>Thanks for Playing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Plenary: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Maddi Smith</dc:creator>
  <cp:lastModifiedBy>M Smith</cp:lastModifiedBy>
  <cp:revision>6</cp:revision>
  <dcterms:created xsi:type="dcterms:W3CDTF">2020-12-12T11:27:45Z</dcterms:created>
  <dcterms:modified xsi:type="dcterms:W3CDTF">2022-03-19T14:57:33Z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