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4768" autoAdjust="0"/>
  </p:normalViewPr>
  <p:slideViewPr>
    <p:cSldViewPr snapToGrid="0">
      <p:cViewPr varScale="1">
        <p:scale>
          <a:sx n="54" d="100"/>
          <a:sy n="54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B2715-E7CD-4E44-90EC-BDF4EC0C45FA}" type="datetimeFigureOut">
              <a:rPr lang="en-GB" smtClean="0"/>
              <a:t>02/10/2021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ED849-52F9-4DDA-A457-2302C5C4C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390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Using the class story planner, tell children that they will use these to write their stories today!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Model writing the first part from the planner with the children’s help.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Purposely miss out some words or muddle sentences and then read back through to show children how important it is to keep checking their writing by re-reading what is actually on the page and not what they think it should say.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the sentence be improved in any way by adding more adjectives or adverbs?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(Y3).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Could we use a conjunction here to expand this sentence?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800" b="1" i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Or start the sentence with one?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(Y3)</a:t>
            </a:r>
            <a:r>
              <a:rPr lang="en-GB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ED849-52F9-4DDA-A457-2302C5C4CC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058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87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47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23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08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7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84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54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78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8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9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3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28C11-E9B3-4A0D-A370-A4E2A5F7E8AD}" type="datetimeFigureOut">
              <a:rPr lang="en-GB" smtClean="0"/>
              <a:t>28/09/2021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F1A1B-854B-499A-AF17-9FCA693973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0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Writing our 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123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LO: </a:t>
            </a:r>
            <a:r>
              <a:rPr lang="en-US" dirty="0">
                <a:latin typeface="Comic Sans MS" panose="030F0702030302020204" pitchFamily="66" charset="0"/>
              </a:rPr>
              <a:t>To use my story plan to write my own story.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buNone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Success Criteria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my plan to help structure my writing. 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include conjunctions. (Y2)</a:t>
            </a:r>
          </a:p>
          <a:p>
            <a:pPr marL="34290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interesting adjectives. (Y2)</a:t>
            </a:r>
          </a:p>
          <a:p>
            <a:pPr marL="34290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use interesting adjectives and adverbs.  (Y3)</a:t>
            </a:r>
          </a:p>
          <a:p>
            <a:pPr marL="342900" lvl="0" indent="-342900" algn="ctr">
              <a:lnSpc>
                <a:spcPct val="107000"/>
              </a:lnSpc>
              <a:buFont typeface="Comic Sans MS" panose="030F0702030302020204" pitchFamily="66" charset="0"/>
              <a:buChar char="-"/>
            </a:pPr>
            <a:r>
              <a:rPr lang="en-GB" sz="3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 can include prepositions. (Y3)</a:t>
            </a:r>
          </a:p>
        </p:txBody>
      </p:sp>
    </p:spTree>
    <p:extLst>
      <p:ext uri="{BB962C8B-B14F-4D97-AF65-F5344CB8AC3E}">
        <p14:creationId xmlns:p14="http://schemas.microsoft.com/office/powerpoint/2010/main" val="228454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Today you are going to be using your story planner to write your story!</a:t>
            </a:r>
          </a:p>
          <a:p>
            <a:pPr marL="0" indent="0">
              <a:buNone/>
            </a:pPr>
            <a:endParaRPr lang="en-GB" sz="40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4000" dirty="0">
                <a:latin typeface="Comic Sans MS" panose="030F0702030302020204" pitchFamily="66" charset="0"/>
              </a:rPr>
              <a:t>Lets write the beginning of a story together. </a:t>
            </a:r>
          </a:p>
        </p:txBody>
      </p:sp>
    </p:spTree>
    <p:extLst>
      <p:ext uri="{BB962C8B-B14F-4D97-AF65-F5344CB8AC3E}">
        <p14:creationId xmlns:p14="http://schemas.microsoft.com/office/powerpoint/2010/main" val="102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2031"/>
            <a:ext cx="10515600" cy="57549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Lets look at the beginning of my story.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Have I read it to check it makes sense?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Do I have exciting, descriptive language within my story?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Could any sentences be improved in any way by adding more adjectives or adverbs? 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 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Could we use a conjunction here to expand any sentences?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Or start the sentence with one? </a:t>
            </a:r>
          </a:p>
        </p:txBody>
      </p:sp>
    </p:spTree>
    <p:extLst>
      <p:ext uri="{BB962C8B-B14F-4D97-AF65-F5344CB8AC3E}">
        <p14:creationId xmlns:p14="http://schemas.microsoft.com/office/powerpoint/2010/main" val="378240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53" y="19220"/>
            <a:ext cx="10515600" cy="661817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Writing checklist: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Make sure you are reading through your work and checking it makes sense.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Capital letters at the beginning of sentences and for names!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Punctuation . ! ?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Exciting, descriptive language- adjectives, expanded noun phrases.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Conjunctions- but, and, however, because, so. </a:t>
            </a: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400" dirty="0">
                <a:latin typeface="Comic Sans MS" panose="030F0702030302020204" pitchFamily="66" charset="0"/>
              </a:rPr>
              <a:t>Adverbs- </a:t>
            </a:r>
            <a:r>
              <a:rPr lang="en-US" sz="2400" dirty="0">
                <a:latin typeface="Comic Sans MS" panose="030F0702030302020204" pitchFamily="66" charset="0"/>
              </a:rPr>
              <a:t>a word that describes a verb (an action or a doing word).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Prepositions- </a:t>
            </a:r>
            <a:r>
              <a:rPr lang="en-GB" sz="2400" dirty="0">
                <a:latin typeface="Comic Sans MS" panose="030F0702030302020204" pitchFamily="66" charset="0"/>
              </a:rPr>
              <a:t>a word that tells you where or when something is in relation to something else. </a:t>
            </a: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9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3897-C2DB-4BFD-BFE8-6BAC0A4E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AA7A1-14BD-4623-8EED-9EF3486E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>
                <a:latin typeface="Comic Sans MS" panose="030F0702030302020204" pitchFamily="66" charset="0"/>
              </a:rPr>
              <a:t>We have two sessions to write our stories, don’t rush them today! </a:t>
            </a:r>
          </a:p>
        </p:txBody>
      </p:sp>
    </p:spTree>
    <p:extLst>
      <p:ext uri="{BB962C8B-B14F-4D97-AF65-F5344CB8AC3E}">
        <p14:creationId xmlns:p14="http://schemas.microsoft.com/office/powerpoint/2010/main" val="1361928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59A11C-4402-4E70-BEC6-9412DB2FE0B8}"/>
</file>

<file path=customXml/itemProps2.xml><?xml version="1.0" encoding="utf-8"?>
<ds:datastoreItem xmlns:ds="http://schemas.openxmlformats.org/officeDocument/2006/customXml" ds:itemID="{A8FDFA8A-9A7E-45D2-A326-D8ED9190CA90}"/>
</file>

<file path=customXml/itemProps3.xml><?xml version="1.0" encoding="utf-8"?>
<ds:datastoreItem xmlns:ds="http://schemas.openxmlformats.org/officeDocument/2006/customXml" ds:itemID="{2C3D21AE-725B-4280-BA90-485F5AD1A23B}"/>
</file>

<file path=docProps/app.xml><?xml version="1.0" encoding="utf-8"?>
<Properties xmlns="http://schemas.openxmlformats.org/officeDocument/2006/extended-properties" xmlns:vt="http://schemas.openxmlformats.org/officeDocument/2006/docPropsVTypes">
  <TotalTime>5750</TotalTime>
  <Words>368</Words>
  <Application>Microsoft Office PowerPoint</Application>
  <PresentationFormat>Widescreen</PresentationFormat>
  <Paragraphs>45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Writing our story</vt:lpstr>
      <vt:lpstr>LO: To use my story plan to write my own story.</vt:lpstr>
      <vt:lpstr>PowerPoint Presentation</vt:lpstr>
      <vt:lpstr>PowerPoint Presentation</vt:lpstr>
      <vt:lpstr>Writing checklist: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Differences between rich and poor Victorians.</dc:title>
  <dc:creator>Maddi Smith</dc:creator>
  <cp:lastModifiedBy>M Smith</cp:lastModifiedBy>
  <cp:revision>4</cp:revision>
  <dcterms:created xsi:type="dcterms:W3CDTF">2020-10-07T17:33:16Z</dcterms:created>
  <dcterms:modified xsi:type="dcterms:W3CDTF">2021-10-02T11:36:22Z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