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4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0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6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CBFD8-B3E6-4FEC-B4AC-ECB8207796D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5FB8E-056A-4A4B-A818-7D9C2424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48" y="1122363"/>
            <a:ext cx="6599582" cy="2387600"/>
          </a:xfrm>
        </p:spPr>
        <p:txBody>
          <a:bodyPr/>
          <a:lstStyle/>
          <a:p>
            <a:r>
              <a:rPr lang="en-GB" dirty="0" smtClean="0"/>
              <a:t>Edward </a:t>
            </a:r>
            <a:r>
              <a:rPr lang="en-GB" dirty="0" err="1" smtClean="0"/>
              <a:t>Bawden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1903-1989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91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6" y="1706864"/>
            <a:ext cx="5639380" cy="3545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640084" cy="35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6" y="1690688"/>
            <a:ext cx="5645385" cy="351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596" y="1688958"/>
            <a:ext cx="5579994" cy="35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4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3" y="1690688"/>
            <a:ext cx="5645385" cy="3554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48" y="1690688"/>
            <a:ext cx="5661679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7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Edward Bawden 1903-1989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Bawden 1903-1989</dc:title>
  <dc:creator>Duncan Nelson</dc:creator>
  <cp:lastModifiedBy>Duncan Nelson</cp:lastModifiedBy>
  <cp:revision>1</cp:revision>
  <dcterms:created xsi:type="dcterms:W3CDTF">2022-01-26T17:21:33Z</dcterms:created>
  <dcterms:modified xsi:type="dcterms:W3CDTF">2022-01-26T17:22:04Z</dcterms:modified>
</cp:coreProperties>
</file>