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410" r:id="rId10"/>
    <p:sldId id="403" r:id="rId11"/>
    <p:sldId id="404" r:id="rId12"/>
    <p:sldId id="411" r:id="rId13"/>
    <p:sldId id="300" r:id="rId14"/>
    <p:sldId id="307" r:id="rId15"/>
    <p:sldId id="304" r:id="rId16"/>
    <p:sldId id="308" r:id="rId17"/>
    <p:sldId id="311" r:id="rId18"/>
    <p:sldId id="309" r:id="rId19"/>
    <p:sldId id="41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5" autoAdjust="0"/>
    <p:restoredTop sz="89698" autoAdjust="0"/>
  </p:normalViewPr>
  <p:slideViewPr>
    <p:cSldViewPr snapToGrid="0">
      <p:cViewPr varScale="1">
        <p:scale>
          <a:sx n="77" d="100"/>
          <a:sy n="77" d="100"/>
        </p:scale>
        <p:origin x="78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A9CC8-FE4B-4899-B630-4058F18F26F0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BBECE-5220-431A-8B66-0ED339C4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3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74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 chn that odd numbers end in 1,3,5,7 or 9. Even numbers end in 0,2,4,6 or 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40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have a 10s frame. Chn should be familiar with it. Should know that top line is 5 so don’t need to count from 0, but could count from 5. Slide demonstrates 7 split into 6 and 1 and making addition sentences.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47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chn write addition sentences on whiteboards to show counters on the board. Remind chn that we can see a whole 10s frame so we can count on from 10.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96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00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73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41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FFFB-4D17-4353-BBFC-C65637047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928FC5-04F4-48B6-8A19-27601767D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F0210-D7DA-4269-BCCB-60E616CD8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73598-4BA6-4C2F-9D5A-F0D6D5A65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6F39E-8EC7-4C95-B8C3-BB58CF487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7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C87F2-ACD1-423D-9A19-9D89EEBF9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43DEB8-2B1B-4777-B8B5-7A36C2DA8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FE544-2BA7-4C2D-8219-AF7EF2FFA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A2962-EED9-48BD-AF90-F481584D8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89AA3-61D0-4062-A672-F87ED7FA7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5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890F11-FC9B-4ABC-9D4C-5A7B5F50FB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104ED9-66FD-4BB0-9BF1-E81A2E6E8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2BB32-0983-4B0D-97F9-85D0F8CF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E8C2A-908C-476A-9AE1-088C6709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3C12A-BC0D-4B8E-B5A9-281B5DF07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64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38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ABA6-7858-43D0-B10B-EBCBF085D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E3F5C-4598-41F0-93E6-BB8F7C10A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F105D-6BF9-4ABA-A963-CFB5A251B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05DEF-D44B-4295-8373-2E01F871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60746-0D29-4EFA-828F-54B732CF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5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81BB9-0175-4060-ABB8-A1A900CD0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04AA0-DECA-4701-A4E0-29FB4F2F0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39DB0-8D0B-4DE7-98E9-8A6700590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BFE30-5406-42EF-B46C-E36945950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1EF19-1FEE-4121-B3B7-164BB82FD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4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F6287-BF11-4192-A8C2-F1D5E36E0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183B0-CC9F-4972-93A5-0A6E3B21D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9B2EDD-FC4F-46A8-A960-198183CDD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F1C03-836D-4084-A91D-6A438D5DF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99960-6582-47A1-9F60-A6CF9E4B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84046B-9BD9-4A22-AD5F-C9DCF86E6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2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71A10-04ED-4E49-9697-5C8DEB1AF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7D13B-5D25-45C9-8BA6-ABB2AF745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19931-3BA4-4B2D-944B-587C64265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929D03-CFDE-4A3B-A216-316A90F3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6A163-73E2-4EFC-ABEB-C6492779B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4F1B7-07A6-4FEA-BFC7-DB2BD5ADC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04DBD-1EEA-4988-A232-0ACBE93C3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A3D3D8-6D43-465E-A18D-9CEC8DC5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9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2979A-9025-4B93-AD89-1A04B7D72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29AA43-B7D8-47DB-B983-BFAA099E3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A011B5-3C05-4F1C-B1D2-49BE39000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27D7F-6AFD-4AE6-A267-C36665451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BD8486-A881-4005-8CAE-36351676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A90A47-78C3-4F18-8348-9C97B150A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5FC0C-3A27-487C-AA62-44334BB30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EB597-EBF4-4A0A-8ED3-FFFE3054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D6465-3D62-4A0E-9176-0D3CFF26E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27955-46E7-46C4-8B85-45B47D23F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E5EF2-AA6F-41D4-9C03-C430F708D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D598B-0EC9-4626-9F38-D9DE33CE9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7FA23-44D8-492E-9BFA-32C535EE5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6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2FFA7-317F-40D5-BCBB-8CADF5F1E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70CE84-E471-4B25-AFDC-E7C0B91DCF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275C3-5262-4F49-A5F0-EB73CA981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D064F-B02B-48DA-9D93-D97BB70C7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89D07-9E73-4083-B187-F5DA3FBB8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EE5CB-8319-4846-92CC-F294ECB5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2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729A2-F15D-4CF0-97FC-EC2D6ACF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D5193-BD0C-4DF8-A564-78559CF85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85A6D-6896-4472-BEC2-04264A81E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267CD-3252-4E1C-A588-FB068EE75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59A69-9A9B-47B2-98FE-36F6617C5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9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71.emf"/><Relationship Id="rId5" Type="http://schemas.openxmlformats.org/officeDocument/2006/relationships/image" Target="../media/image71.png"/><Relationship Id="rId4" Type="http://schemas.openxmlformats.org/officeDocument/2006/relationships/image" Target="../media/image7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1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91.png"/><Relationship Id="rId11" Type="http://schemas.openxmlformats.org/officeDocument/2006/relationships/image" Target="../media/image17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04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6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99.png"/><Relationship Id="rId11" Type="http://schemas.openxmlformats.org/officeDocument/2006/relationships/image" Target="../media/image101.png"/><Relationship Id="rId5" Type="http://schemas.openxmlformats.org/officeDocument/2006/relationships/image" Target="../media/image98.png"/><Relationship Id="rId10" Type="http://schemas.openxmlformats.org/officeDocument/2006/relationships/image" Target="../media/image102.png"/><Relationship Id="rId4" Type="http://schemas.openxmlformats.org/officeDocument/2006/relationships/image" Target="../media/image97.png"/><Relationship Id="rId9" Type="http://schemas.openxmlformats.org/officeDocument/2006/relationships/image" Target="../media/image72.png"/><Relationship Id="rId14" Type="http://schemas.openxmlformats.org/officeDocument/2006/relationships/image" Target="../media/image10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learning-to-count/coconut-odd-or-ev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10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8.png"/><Relationship Id="rId3" Type="http://schemas.microsoft.com/office/2007/relationships/hdphoto" Target="../media/hdphoto1.wdp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7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49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microsoft.com/office/2007/relationships/hdphoto" Target="../media/hdphoto1.wdp"/><Relationship Id="rId18" Type="http://schemas.openxmlformats.org/officeDocument/2006/relationships/image" Target="../media/image63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3.png"/><Relationship Id="rId17" Type="http://schemas.openxmlformats.org/officeDocument/2006/relationships/image" Target="../media/image62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tags" Target="../tags/tag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0.png"/><Relationship Id="rId10" Type="http://schemas.openxmlformats.org/officeDocument/2006/relationships/image" Target="../media/image58.png"/><Relationship Id="rId19" Type="http://schemas.openxmlformats.org/officeDocument/2006/relationships/image" Target="../media/image64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FCEEF-379E-417E-ABFA-081B37089F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Add and Subtract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7F41-5DA9-460F-9642-BDE9E87357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Lesson 1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9705D287-030D-46EA-9B83-2D8DA15F7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0"/>
            <a:ext cx="44291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209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 flipH="1" flipV="1">
            <a:off x="6975770" y="2601389"/>
            <a:ext cx="1731415" cy="1036816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7024232" y="1561187"/>
            <a:ext cx="1695107" cy="1040203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1655427" y="1017341"/>
                <a:ext cx="4573954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7</a:t>
                </a:r>
                <a:r>
                  <a:rPr lang="en-GB" sz="48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800" dirty="0">
                    <a:latin typeface="Comic Sans MS" panose="030F0702030302020204" pitchFamily="66" charset="0"/>
                  </a:rPr>
                  <a:t> </a:t>
                </a:r>
                <a:r>
                  <a:rPr lang="en-GB" sz="48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6</a:t>
                </a:r>
                <a:r>
                  <a:rPr lang="en-GB" sz="48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>
                    <a:latin typeface="Comic Sans MS" panose="030F0702030302020204" pitchFamily="66" charset="0"/>
                  </a:rPr>
                  <a:t> 13</a:t>
                </a:r>
              </a:p>
              <a:p>
                <a:pPr algn="ctr"/>
                <a:r>
                  <a:rPr lang="en-GB" sz="48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6</a:t>
                </a:r>
                <a:r>
                  <a:rPr lang="en-GB" sz="48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800" dirty="0">
                    <a:latin typeface="Comic Sans MS" panose="030F0702030302020204" pitchFamily="66" charset="0"/>
                  </a:rPr>
                  <a:t> </a:t>
                </a:r>
                <a:r>
                  <a:rPr lang="en-GB" sz="4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7</a:t>
                </a:r>
                <a:r>
                  <a:rPr lang="en-GB" sz="48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>
                    <a:latin typeface="Comic Sans MS" panose="030F0702030302020204" pitchFamily="66" charset="0"/>
                  </a:rPr>
                  <a:t> 13</a:t>
                </a:r>
              </a:p>
              <a:p>
                <a:pPr algn="ctr"/>
                <a:r>
                  <a:rPr lang="en-GB" sz="4800" dirty="0">
                    <a:latin typeface="Comic Sans MS" panose="030F0702030302020204" pitchFamily="66" charset="0"/>
                  </a:rPr>
                  <a:t>13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</a:rPr>
                      <m:t>–</m:t>
                    </m:r>
                  </m:oMath>
                </a14:m>
                <a:r>
                  <a:rPr lang="en-GB" sz="4800" dirty="0">
                    <a:latin typeface="Comic Sans MS" panose="030F0702030302020204" pitchFamily="66" charset="0"/>
                  </a:rPr>
                  <a:t> </a:t>
                </a:r>
                <a:r>
                  <a:rPr lang="en-GB" sz="48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6</a:t>
                </a:r>
                <a:r>
                  <a:rPr lang="en-GB" sz="48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>
                    <a:latin typeface="Comic Sans MS" panose="030F0702030302020204" pitchFamily="66" charset="0"/>
                  </a:rPr>
                  <a:t> </a:t>
                </a:r>
                <a:r>
                  <a:rPr lang="en-GB" sz="4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7</a:t>
                </a:r>
              </a:p>
              <a:p>
                <a:pPr algn="ctr"/>
                <a:r>
                  <a:rPr lang="en-GB" sz="4800" dirty="0">
                    <a:latin typeface="Comic Sans MS" panose="030F0702030302020204" pitchFamily="66" charset="0"/>
                  </a:rPr>
                  <a:t>13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</a:rPr>
                      <m:t>–</m:t>
                    </m:r>
                  </m:oMath>
                </a14:m>
                <a:r>
                  <a:rPr lang="en-GB" sz="4800" dirty="0">
                    <a:latin typeface="Comic Sans MS" panose="030F0702030302020204" pitchFamily="66" charset="0"/>
                  </a:rPr>
                  <a:t> </a:t>
                </a:r>
                <a:r>
                  <a:rPr lang="en-GB" sz="4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7</a:t>
                </a:r>
                <a:r>
                  <a:rPr lang="en-GB" sz="48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>
                    <a:latin typeface="Comic Sans MS" panose="030F0702030302020204" pitchFamily="66" charset="0"/>
                  </a:rPr>
                  <a:t> </a:t>
                </a:r>
                <a:r>
                  <a:rPr lang="en-GB" sz="48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6</a:t>
                </a:r>
                <a:endParaRPr lang="en-GB" sz="4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427" y="1017341"/>
                <a:ext cx="4573954" cy="3046988"/>
              </a:xfrm>
              <a:prstGeom prst="rect">
                <a:avLst/>
              </a:prstGeom>
              <a:blipFill>
                <a:blip r:embed="rId3"/>
                <a:stretch>
                  <a:fillRect t="-4600" b="-9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 rot="16200000">
            <a:off x="6516231" y="2093390"/>
            <a:ext cx="1016000" cy="1016000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 rot="16200000">
            <a:off x="8211338" y="3130207"/>
            <a:ext cx="1016000" cy="1016000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 rot="16200000">
            <a:off x="8211338" y="1053188"/>
            <a:ext cx="1016000" cy="1016000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530885" y="2139724"/>
            <a:ext cx="9866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13</a:t>
            </a:r>
            <a:endParaRPr lang="en-GB" sz="5400" dirty="0"/>
          </a:p>
        </p:txBody>
      </p:sp>
      <p:sp>
        <p:nvSpPr>
          <p:cNvPr id="29" name="Rectangle 28"/>
          <p:cNvSpPr/>
          <p:nvPr/>
        </p:nvSpPr>
        <p:spPr>
          <a:xfrm>
            <a:off x="8240646" y="1075586"/>
            <a:ext cx="9866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endParaRPr lang="en-GB" sz="60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25992" y="3144365"/>
            <a:ext cx="9866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FFC000"/>
                </a:solidFill>
                <a:latin typeface="Comic Sans MS" panose="030F0702030302020204" pitchFamily="66" charset="0"/>
              </a:rPr>
              <a:t>6</a:t>
            </a:r>
            <a:endParaRPr lang="en-GB" sz="6000" dirty="0">
              <a:solidFill>
                <a:srgbClr val="FFC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88136" y="3615121"/>
            <a:ext cx="1058060" cy="2376064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6210011" y="4406834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5759162" y="4406834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2867" y="3615121"/>
            <a:ext cx="1058060" cy="2376064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4751646" y="4406834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4300797" y="4406834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3871092" y="4406834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3413893" y="4406834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4736915" y="4851632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4286066" y="4851632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3856361" y="4851632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3399162" y="4851632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5194231" y="4851632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5194231" y="4406834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6652519" y="4409488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745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  <p:bldP spid="8" grpId="0" animBg="1"/>
      <p:bldP spid="23" grpId="0" animBg="1"/>
      <p:bldP spid="24" grpId="0" animBg="1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679950" y="3098448"/>
            <a:ext cx="1310404" cy="576000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2031977" y="3098448"/>
            <a:ext cx="2709850" cy="576000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0" y="478760"/>
            <a:ext cx="1056951" cy="10569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0367" y="740878"/>
            <a:ext cx="2454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Have a think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516232" y="1828102"/>
            <a:ext cx="2711107" cy="3093019"/>
            <a:chOff x="4992231" y="1828101"/>
            <a:chExt cx="2711107" cy="3093019"/>
          </a:xfrm>
        </p:grpSpPr>
        <p:cxnSp>
          <p:nvCxnSpPr>
            <p:cNvPr id="33" name="Straight Connector 32"/>
            <p:cNvCxnSpPr/>
            <p:nvPr/>
          </p:nvCxnSpPr>
          <p:spPr>
            <a:xfrm flipH="1" flipV="1">
              <a:off x="5451769" y="3376302"/>
              <a:ext cx="1731415" cy="103681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5500231" y="2336099"/>
              <a:ext cx="1695107" cy="1040203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 rot="16200000">
              <a:off x="4992231" y="2868303"/>
              <a:ext cx="1016000" cy="1016000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 rot="16200000">
              <a:off x="6687338" y="3905120"/>
              <a:ext cx="1016000" cy="1016000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 rot="16200000">
              <a:off x="6687338" y="1828101"/>
              <a:ext cx="1016000" cy="1016000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6533384" y="3103211"/>
            <a:ext cx="986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13</a:t>
            </a:r>
            <a:endParaRPr lang="en-GB" sz="3200" dirty="0"/>
          </a:p>
        </p:txBody>
      </p:sp>
      <p:sp>
        <p:nvSpPr>
          <p:cNvPr id="29" name="Rectangle 28"/>
          <p:cNvSpPr/>
          <p:nvPr/>
        </p:nvSpPr>
        <p:spPr>
          <a:xfrm>
            <a:off x="8240646" y="2043713"/>
            <a:ext cx="986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45025" y="4120732"/>
            <a:ext cx="986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6</a:t>
            </a:r>
            <a:endParaRPr lang="en-GB" sz="3200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1977" y="2526292"/>
            <a:ext cx="3960000" cy="576000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6535547" y="3103211"/>
            <a:ext cx="986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13</a:t>
            </a:r>
            <a:endParaRPr lang="en-GB" sz="3200" dirty="0"/>
          </a:p>
        </p:txBody>
      </p:sp>
      <p:sp>
        <p:nvSpPr>
          <p:cNvPr id="26" name="Rectangle 25"/>
          <p:cNvSpPr/>
          <p:nvPr/>
        </p:nvSpPr>
        <p:spPr>
          <a:xfrm>
            <a:off x="8245025" y="2043713"/>
            <a:ext cx="986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45025" y="4120589"/>
            <a:ext cx="986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6</a:t>
            </a:r>
            <a:endParaRPr lang="en-GB" sz="32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049827" y="4033113"/>
                <a:ext cx="2209800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7</a:t>
                </a:r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6</a:t>
                </a:r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13</a:t>
                </a:r>
              </a:p>
              <a:p>
                <a:pPr algn="ctr"/>
                <a:r>
                  <a:rPr lang="en-GB" sz="28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6</a:t>
                </a:r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7</a:t>
                </a:r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13</a:t>
                </a:r>
              </a:p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13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–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6</a:t>
                </a:r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7</a:t>
                </a:r>
              </a:p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13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–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7</a:t>
                </a:r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6</a:t>
                </a:r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827" y="4033113"/>
                <a:ext cx="2209800" cy="1815882"/>
              </a:xfrm>
              <a:prstGeom prst="rect">
                <a:avLst/>
              </a:prstGeom>
              <a:blipFill>
                <a:blip r:embed="rId4"/>
                <a:stretch>
                  <a:fillRect t="-3704" b="-8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603750" y="4033113"/>
                <a:ext cx="2209800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13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7</a:t>
                </a:r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6</a:t>
                </a:r>
                <a:endParaRPr lang="en-GB" sz="28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13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6</a:t>
                </a:r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7</a:t>
                </a:r>
                <a:endParaRPr lang="en-GB" sz="28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latin typeface="Comic Sans MS" panose="030F0702030302020204" pitchFamily="66" charset="0"/>
                  </a:rPr>
                  <a:t>13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–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6</a:t>
                </a:r>
                <a:endParaRPr lang="en-GB" sz="28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latin typeface="Comic Sans MS" panose="030F0702030302020204" pitchFamily="66" charset="0"/>
                  </a:rPr>
                  <a:t>13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–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7</a:t>
                </a:r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0" y="4033113"/>
                <a:ext cx="2209800" cy="1815882"/>
              </a:xfrm>
              <a:prstGeom prst="rect">
                <a:avLst/>
              </a:prstGeom>
              <a:blipFill>
                <a:blip r:embed="rId5"/>
                <a:stretch>
                  <a:fillRect t="-3704" b="-8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0943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-0.32986 -0.085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-0.58351 0.155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84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-0.36806 -0.1511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3" y="-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1" grpId="0" animBg="1"/>
      <p:bldP spid="3" grpId="0"/>
      <p:bldP spid="7" grpId="0" animBg="1"/>
      <p:bldP spid="25" grpId="0"/>
      <p:bldP spid="26" grpId="0"/>
      <p:bldP spid="27" grpId="0"/>
      <p:bldP spid="4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6DF73-567F-4DAA-AF75-E7DF83C2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43331" cy="1325563"/>
          </a:xfrm>
        </p:spPr>
        <p:txBody>
          <a:bodyPr/>
          <a:lstStyle/>
          <a:p>
            <a:pPr algn="ctr"/>
            <a:r>
              <a:rPr lang="en-US" b="1" u="sng" dirty="0">
                <a:latin typeface="Comic Sans MS" panose="030F0702030302020204" pitchFamily="66" charset="0"/>
              </a:rPr>
              <a:t>Year 2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4E32F-75BD-41F6-BB3E-DD4A0516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496" y="278296"/>
            <a:ext cx="5546034" cy="6460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 star </a:t>
            </a:r>
            <a:r>
              <a:rPr lang="en-US" dirty="0"/>
              <a:t>– Using two </a:t>
            </a:r>
            <a:r>
              <a:rPr lang="en-US" dirty="0" err="1"/>
              <a:t>colouring</a:t>
            </a:r>
            <a:r>
              <a:rPr lang="en-US" dirty="0"/>
              <a:t> pencils, fill in the 10s frame. Then, complete your number sentences. Remember to include two addition and two subtraction sentences.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2 star </a:t>
            </a:r>
            <a:r>
              <a:rPr lang="en-US" dirty="0"/>
              <a:t>- Using two </a:t>
            </a:r>
            <a:r>
              <a:rPr lang="en-US" dirty="0" err="1"/>
              <a:t>colouring</a:t>
            </a:r>
            <a:r>
              <a:rPr lang="en-US" dirty="0"/>
              <a:t> pencils, fill in the 20s frame. Then, complete your number sentences. Remember to include two addition and two subtraction sentences.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3 star </a:t>
            </a:r>
            <a:r>
              <a:rPr lang="en-US" dirty="0"/>
              <a:t>– Glue in a 20 frame in your book and write the matching fact families next to it.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9D2011-F80A-4EFC-83CE-664701C2CB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86" t="30580" r="21576" b="36667"/>
          <a:stretch/>
        </p:blipFill>
        <p:spPr>
          <a:xfrm>
            <a:off x="410818" y="2069961"/>
            <a:ext cx="5870713" cy="19832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3BE989-A1E2-4C43-9A24-208A04044E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641" t="44348" r="21495" b="22898"/>
          <a:stretch/>
        </p:blipFill>
        <p:spPr>
          <a:xfrm>
            <a:off x="410818" y="4188128"/>
            <a:ext cx="5870713" cy="197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30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316027" y="931781"/>
                <a:ext cx="6853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6027" y="931781"/>
                <a:ext cx="6853531" cy="646331"/>
              </a:xfrm>
              <a:prstGeom prst="rect">
                <a:avLst/>
              </a:prstGeom>
              <a:blipFill>
                <a:blip r:embed="rId3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40221" y="2205251"/>
                <a:ext cx="6853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3 hundreds 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5 hundreds 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221" y="2205251"/>
                <a:ext cx="6853531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6415" y="4398890"/>
                <a:ext cx="6853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300 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500 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3600" dirty="0">
                        <a:solidFill>
                          <a:prstClr val="black"/>
                        </a:solidFill>
                      </a:rPr>
                      <m:t>800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15" y="4398890"/>
                <a:ext cx="6853531" cy="646331"/>
              </a:xfrm>
              <a:prstGeom prst="rect">
                <a:avLst/>
              </a:prstGeom>
              <a:blipFill>
                <a:blip r:embed="rId5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2606415" y="2957779"/>
            <a:ext cx="713416" cy="7465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3278349" y="2957779"/>
            <a:ext cx="713416" cy="7465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3950283" y="2957779"/>
            <a:ext cx="713416" cy="7465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5618277" y="2957779"/>
            <a:ext cx="713416" cy="7465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6282065" y="2957779"/>
            <a:ext cx="713416" cy="7465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6945853" y="2957779"/>
            <a:ext cx="713416" cy="7465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7609642" y="2957779"/>
            <a:ext cx="713416" cy="7465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8273431" y="2957779"/>
            <a:ext cx="713416" cy="7465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50283" y="932448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8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17828" y="2158010"/>
            <a:ext cx="25634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8 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hundreds</a:t>
            </a:r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436342" y="931781"/>
                <a:ext cx="6853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9 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6342" y="931781"/>
                <a:ext cx="6853531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19901" y="2205251"/>
                <a:ext cx="6853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9 hundreds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4 hundreds 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901" y="2205251"/>
                <a:ext cx="6853531" cy="646331"/>
              </a:xfrm>
              <a:prstGeom prst="rect">
                <a:avLst/>
              </a:prstGeom>
              <a:blipFill>
                <a:blip r:embed="rId5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2031" y="4398890"/>
                <a:ext cx="6853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900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400 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500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31" y="4398890"/>
                <a:ext cx="6853531" cy="646331"/>
              </a:xfrm>
              <a:prstGeom prst="rect">
                <a:avLst/>
              </a:prstGeom>
              <a:blipFill>
                <a:blip r:embed="rId6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08" t="28591" r="18639" b="28089"/>
          <a:stretch/>
        </p:blipFill>
        <p:spPr>
          <a:xfrm>
            <a:off x="2606415" y="2957779"/>
            <a:ext cx="713416" cy="7465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08" t="28591" r="18639" b="28089"/>
          <a:stretch/>
        </p:blipFill>
        <p:spPr>
          <a:xfrm>
            <a:off x="3266100" y="2957779"/>
            <a:ext cx="713416" cy="7465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08" t="28591" r="18639" b="28089"/>
          <a:stretch/>
        </p:blipFill>
        <p:spPr>
          <a:xfrm>
            <a:off x="3925785" y="2957779"/>
            <a:ext cx="713416" cy="7465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08" t="28591" r="18639" b="28089"/>
          <a:stretch/>
        </p:blipFill>
        <p:spPr>
          <a:xfrm>
            <a:off x="4585470" y="2957779"/>
            <a:ext cx="713416" cy="7465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08" t="28591" r="18639" b="28089"/>
          <a:stretch/>
        </p:blipFill>
        <p:spPr>
          <a:xfrm>
            <a:off x="5245155" y="2957779"/>
            <a:ext cx="713416" cy="7465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08" t="28591" r="18639" b="28089"/>
          <a:stretch/>
        </p:blipFill>
        <p:spPr>
          <a:xfrm>
            <a:off x="5904840" y="2957779"/>
            <a:ext cx="713416" cy="7465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08" t="28591" r="18639" b="28089"/>
          <a:stretch/>
        </p:blipFill>
        <p:spPr>
          <a:xfrm>
            <a:off x="6564525" y="2957779"/>
            <a:ext cx="713416" cy="7465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08" t="28591" r="18639" b="28089"/>
          <a:stretch/>
        </p:blipFill>
        <p:spPr>
          <a:xfrm>
            <a:off x="7224210" y="2957779"/>
            <a:ext cx="713416" cy="7465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69808" y="932448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5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09541" y="2158010"/>
            <a:ext cx="25634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5 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hundreds</a:t>
            </a:r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08" t="28591" r="18639" b="28089"/>
          <a:stretch/>
        </p:blipFill>
        <p:spPr>
          <a:xfrm>
            <a:off x="7883896" y="2957779"/>
            <a:ext cx="713416" cy="746598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H="1" flipV="1">
            <a:off x="8008960" y="2912470"/>
            <a:ext cx="504467" cy="7702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7318751" y="2934103"/>
            <a:ext cx="504467" cy="7702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6663602" y="2926151"/>
            <a:ext cx="504467" cy="7702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5970657" y="2928610"/>
            <a:ext cx="504467" cy="7702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4750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035" y="497034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58878" y="63972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51881" y="1613268"/>
                <a:ext cx="6853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200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400 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881" y="1613268"/>
                <a:ext cx="6853531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56657" y="2844106"/>
                <a:ext cx="6853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300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400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657" y="2844106"/>
                <a:ext cx="6853531" cy="646331"/>
              </a:xfrm>
              <a:prstGeom prst="rect">
                <a:avLst/>
              </a:prstGeom>
              <a:blipFill>
                <a:blip r:embed="rId5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31482" y="4083971"/>
                <a:ext cx="6853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800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300 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482" y="4083971"/>
                <a:ext cx="6853531" cy="646331"/>
              </a:xfrm>
              <a:prstGeom prst="rect">
                <a:avLst/>
              </a:prstGeom>
              <a:blipFill>
                <a:blip r:embed="rId6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00484" y="5198853"/>
                <a:ext cx="6853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800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400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484" y="5198853"/>
                <a:ext cx="6853531" cy="646331"/>
              </a:xfrm>
              <a:prstGeom prst="rect">
                <a:avLst/>
              </a:prstGeom>
              <a:blipFill>
                <a:blip r:embed="rId7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6089506" y="1543673"/>
            <a:ext cx="981635" cy="76478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3508401" y="2784880"/>
            <a:ext cx="981635" cy="76478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221508" y="4026350"/>
            <a:ext cx="981635" cy="76478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611885" y="5151462"/>
            <a:ext cx="981635" cy="76478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249081" y="569226"/>
            <a:ext cx="4611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Complete the calculations.</a:t>
            </a:r>
            <a:endParaRPr lang="en-GB" sz="3200" dirty="0"/>
          </a:p>
        </p:txBody>
      </p:sp>
      <p:sp>
        <p:nvSpPr>
          <p:cNvPr id="14" name="Rectangle 13"/>
          <p:cNvSpPr/>
          <p:nvPr/>
        </p:nvSpPr>
        <p:spPr>
          <a:xfrm>
            <a:off x="6148964" y="1608755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600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56529" y="2842853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700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80966" y="4074944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500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62586" y="5216745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400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49080" y="569225"/>
            <a:ext cx="7598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Use the bar model to write 8 different calculations.</a:t>
            </a:r>
            <a:endParaRPr lang="en-GB" sz="28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077974" y="1394885"/>
          <a:ext cx="3399592" cy="11421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6774">
                  <a:extLst>
                    <a:ext uri="{9D8B030D-6E8A-4147-A177-3AD203B41FA5}">
                      <a16:colId xmlns:a16="http://schemas.microsoft.com/office/drawing/2014/main" val="2604415581"/>
                    </a:ext>
                  </a:extLst>
                </a:gridCol>
                <a:gridCol w="922818">
                  <a:extLst>
                    <a:ext uri="{9D8B030D-6E8A-4147-A177-3AD203B41FA5}">
                      <a16:colId xmlns:a16="http://schemas.microsoft.com/office/drawing/2014/main" val="39084218"/>
                    </a:ext>
                  </a:extLst>
                </a:gridCol>
              </a:tblGrid>
              <a:tr h="593941">
                <a:tc gridSpan="2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446377"/>
                  </a:ext>
                </a:extLst>
              </a:tr>
              <a:tr h="548253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070375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162604" y="1430875"/>
            <a:ext cx="123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Whole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68600" y="1990084"/>
            <a:ext cx="98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Part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29519" y="1976549"/>
            <a:ext cx="98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Part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37943" y="3213182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schemeClr val="accent6"/>
                    </a:solidFill>
                    <a:latin typeface="Calibri" panose="020F0502020204030204" pitchFamily="34" charset="0"/>
                  </a:rPr>
                  <a:t>part</a:t>
                </a: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dirty="0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part</a:t>
                </a: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whole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43" y="3213182"/>
                <a:ext cx="6853531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37943" y="3796915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part</a:t>
                </a: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dirty="0">
                    <a:solidFill>
                      <a:schemeClr val="accent6"/>
                    </a:solidFill>
                    <a:latin typeface="Calibri" panose="020F0502020204030204" pitchFamily="34" charset="0"/>
                  </a:rPr>
                  <a:t>part</a:t>
                </a: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whole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43" y="3796915"/>
                <a:ext cx="6853531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37943" y="4381690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whole</a:t>
                </a: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dirty="0">
                    <a:solidFill>
                      <a:schemeClr val="accent6"/>
                    </a:solidFill>
                    <a:latin typeface="Calibri" panose="020F0502020204030204" pitchFamily="34" charset="0"/>
                  </a:rPr>
                  <a:t>part</a:t>
                </a: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dirty="0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part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43" y="4381690"/>
                <a:ext cx="6853531" cy="584775"/>
              </a:xfrm>
              <a:prstGeom prst="rect">
                <a:avLst/>
              </a:prstGeom>
              <a:blipFill>
                <a:blip r:embed="rId5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7943" y="4965423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whole</a:t>
                </a: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dirty="0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part</a:t>
                </a: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dirty="0">
                    <a:solidFill>
                      <a:schemeClr val="accent6"/>
                    </a:solidFill>
                    <a:latin typeface="Calibri" panose="020F0502020204030204" pitchFamily="34" charset="0"/>
                  </a:rPr>
                  <a:t>part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43" y="4965423"/>
                <a:ext cx="6853531" cy="584775"/>
              </a:xfrm>
              <a:prstGeom prst="rect">
                <a:avLst/>
              </a:prstGeom>
              <a:blipFill>
                <a:blip r:embed="rId6"/>
                <a:stretch>
                  <a:fillRect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91169" y="3212140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whole</a:t>
                </a: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dirty="0">
                    <a:solidFill>
                      <a:schemeClr val="accent6"/>
                    </a:solidFill>
                    <a:latin typeface="Calibri" panose="020F0502020204030204" pitchFamily="34" charset="0"/>
                  </a:rPr>
                  <a:t>part</a:t>
                </a: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dirty="0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part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169" y="3212140"/>
                <a:ext cx="6853531" cy="584775"/>
              </a:xfrm>
              <a:prstGeom prst="rect">
                <a:avLst/>
              </a:prstGeom>
              <a:blipFill>
                <a:blip r:embed="rId7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291169" y="3795873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whole</a:t>
                </a: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dirty="0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part</a:t>
                </a: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dirty="0">
                    <a:solidFill>
                      <a:schemeClr val="accent6"/>
                    </a:solidFill>
                    <a:latin typeface="Calibri" panose="020F0502020204030204" pitchFamily="34" charset="0"/>
                  </a:rPr>
                  <a:t>part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169" y="3795873"/>
                <a:ext cx="6853531" cy="584775"/>
              </a:xfrm>
              <a:prstGeom prst="rect">
                <a:avLst/>
              </a:prstGeom>
              <a:blipFill>
                <a:blip r:embed="rId8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291169" y="4380648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part</a:t>
                </a: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whole</a:t>
                </a: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dirty="0">
                    <a:solidFill>
                      <a:schemeClr val="accent6"/>
                    </a:solidFill>
                    <a:latin typeface="Calibri" panose="020F0502020204030204" pitchFamily="34" charset="0"/>
                  </a:rPr>
                  <a:t>part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169" y="4380648"/>
                <a:ext cx="6853531" cy="584775"/>
              </a:xfrm>
              <a:prstGeom prst="rect">
                <a:avLst/>
              </a:prstGeom>
              <a:blipFill>
                <a:blip r:embed="rId9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91169" y="4964381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schemeClr val="accent6"/>
                    </a:solidFill>
                    <a:latin typeface="Calibri" panose="020F0502020204030204" pitchFamily="34" charset="0"/>
                  </a:rPr>
                  <a:t>part</a:t>
                </a: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whole</a:t>
                </a: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dirty="0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part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169" y="4964381"/>
                <a:ext cx="6853531" cy="584775"/>
              </a:xfrm>
              <a:prstGeom prst="rect">
                <a:avLst/>
              </a:prstGeom>
              <a:blipFill>
                <a:blip r:embed="rId10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V="1">
            <a:off x="4077974" y="1990085"/>
            <a:ext cx="2463194" cy="5469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541168" y="1990085"/>
            <a:ext cx="936398" cy="5324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77974" y="1092445"/>
            <a:ext cx="0" cy="1855292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477566" y="1062438"/>
            <a:ext cx="0" cy="1855292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1830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1" grpId="2"/>
      <p:bldP spid="21" grpId="3"/>
      <p:bldP spid="22" grpId="0"/>
      <p:bldP spid="22" grpId="1"/>
      <p:bldP spid="22" grpId="2"/>
      <p:bldP spid="22" grpId="3"/>
      <p:bldP spid="23" grpId="0"/>
      <p:bldP spid="23" grpId="1"/>
      <p:bldP spid="23" grpId="2"/>
      <p:bldP spid="23" grpId="3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49080" y="569225"/>
            <a:ext cx="7598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Use the bar model to write 8 different calculations.</a:t>
            </a:r>
            <a:endParaRPr lang="en-GB" sz="28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711422" y="1442762"/>
          <a:ext cx="3399592" cy="11421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6774">
                  <a:extLst>
                    <a:ext uri="{9D8B030D-6E8A-4147-A177-3AD203B41FA5}">
                      <a16:colId xmlns:a16="http://schemas.microsoft.com/office/drawing/2014/main" val="2604415581"/>
                    </a:ext>
                  </a:extLst>
                </a:gridCol>
                <a:gridCol w="922818">
                  <a:extLst>
                    <a:ext uri="{9D8B030D-6E8A-4147-A177-3AD203B41FA5}">
                      <a16:colId xmlns:a16="http://schemas.microsoft.com/office/drawing/2014/main" val="39084218"/>
                    </a:ext>
                  </a:extLst>
                </a:gridCol>
              </a:tblGrid>
              <a:tr h="593941">
                <a:tc gridSpan="2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446377"/>
                  </a:ext>
                </a:extLst>
              </a:tr>
              <a:tr h="548253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070375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044667" y="1490639"/>
            <a:ext cx="98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02048" y="2037961"/>
            <a:ext cx="98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74999" y="2024426"/>
            <a:ext cx="98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37943" y="3213182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700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200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900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43" y="3213182"/>
                <a:ext cx="6853531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37943" y="3796915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200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700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900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43" y="3796915"/>
                <a:ext cx="6853531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37943" y="4381690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900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700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200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43" y="4381690"/>
                <a:ext cx="6853531" cy="584775"/>
              </a:xfrm>
              <a:prstGeom prst="rect">
                <a:avLst/>
              </a:prstGeom>
              <a:blipFill>
                <a:blip r:embed="rId5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7943" y="4965423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900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200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700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43" y="4965423"/>
                <a:ext cx="6853531" cy="584775"/>
              </a:xfrm>
              <a:prstGeom prst="rect">
                <a:avLst/>
              </a:prstGeom>
              <a:blipFill>
                <a:blip r:embed="rId6"/>
                <a:stretch>
                  <a:fillRect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91169" y="3212140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900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200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700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169" y="3212140"/>
                <a:ext cx="6853531" cy="584775"/>
              </a:xfrm>
              <a:prstGeom prst="rect">
                <a:avLst/>
              </a:prstGeom>
              <a:blipFill>
                <a:blip r:embed="rId7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291169" y="3795873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900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700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200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169" y="3795873"/>
                <a:ext cx="6853531" cy="584775"/>
              </a:xfrm>
              <a:prstGeom prst="rect">
                <a:avLst/>
              </a:prstGeom>
              <a:blipFill>
                <a:blip r:embed="rId8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291169" y="4380648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700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900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200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169" y="4380648"/>
                <a:ext cx="6853531" cy="584775"/>
              </a:xfrm>
              <a:prstGeom prst="rect">
                <a:avLst/>
              </a:prstGeom>
              <a:blipFill>
                <a:blip r:embed="rId9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91169" y="4964381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200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900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700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169" y="4964381"/>
                <a:ext cx="6853531" cy="584775"/>
              </a:xfrm>
              <a:prstGeom prst="rect">
                <a:avLst/>
              </a:prstGeom>
              <a:blipFill>
                <a:blip r:embed="rId10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88630" y="1549053"/>
            <a:ext cx="747045" cy="7470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91473" y="169174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441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49080" y="1002367"/>
            <a:ext cx="5649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Which calculations match the model?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35490" y="1903216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200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700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500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490" y="1903216"/>
                <a:ext cx="6853531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35490" y="2485331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700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500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200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490" y="2485331"/>
                <a:ext cx="6853531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35490" y="3067446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200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700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500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490" y="3067446"/>
                <a:ext cx="6853531" cy="584775"/>
              </a:xfrm>
              <a:prstGeom prst="rect">
                <a:avLst/>
              </a:prstGeom>
              <a:blipFill>
                <a:blip r:embed="rId5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235490" y="4231676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500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200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700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490" y="4231676"/>
                <a:ext cx="6853531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235490" y="4813790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500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700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200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490" y="4813790"/>
                <a:ext cx="6853531" cy="584775"/>
              </a:xfrm>
              <a:prstGeom prst="rect">
                <a:avLst/>
              </a:prstGeom>
              <a:blipFill>
                <a:blip r:embed="rId7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3734" y="402996"/>
            <a:ext cx="747045" cy="7470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126577" y="54568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52805" y="2086880"/>
            <a:ext cx="3003691" cy="3006935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2751384" y="3263963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700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4448781" y="2379533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500</a:t>
            </a:r>
            <a:endParaRPr lang="en-GB" dirty="0"/>
          </a:p>
        </p:txBody>
      </p:sp>
      <p:sp>
        <p:nvSpPr>
          <p:cNvPr id="35" name="Rectangle 34"/>
          <p:cNvSpPr/>
          <p:nvPr/>
        </p:nvSpPr>
        <p:spPr>
          <a:xfrm>
            <a:off x="4436748" y="4112255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200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235490" y="3649561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700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500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200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490" y="3649561"/>
                <a:ext cx="6853531" cy="584775"/>
              </a:xfrm>
              <a:prstGeom prst="rect">
                <a:avLst/>
              </a:prstGeom>
              <a:blipFill>
                <a:blip r:embed="rId10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94" y="1953721"/>
            <a:ext cx="485077" cy="4850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475" y="2434906"/>
            <a:ext cx="627574" cy="58078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475" y="3060506"/>
            <a:ext cx="627574" cy="58078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94" y="3693684"/>
            <a:ext cx="485077" cy="48507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94" y="4300946"/>
            <a:ext cx="485077" cy="4850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475" y="4777983"/>
            <a:ext cx="627574" cy="58078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751384" y="3804058"/>
            <a:ext cx="88678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36748" y="2954271"/>
            <a:ext cx="88678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448781" y="4693759"/>
            <a:ext cx="88678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354574" y="2409273"/>
            <a:ext cx="640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239795" y="2409273"/>
            <a:ext cx="640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450997" y="2409273"/>
            <a:ext cx="640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239795" y="2979592"/>
            <a:ext cx="640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354574" y="2975354"/>
            <a:ext cx="640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450997" y="2979592"/>
            <a:ext cx="640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354574" y="3556012"/>
            <a:ext cx="640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239795" y="3556012"/>
            <a:ext cx="640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450997" y="3556012"/>
            <a:ext cx="640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239795" y="4155888"/>
            <a:ext cx="640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354574" y="4155888"/>
            <a:ext cx="640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450997" y="4155888"/>
            <a:ext cx="640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450997" y="4729855"/>
            <a:ext cx="640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239795" y="4729855"/>
            <a:ext cx="640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354574" y="4729855"/>
            <a:ext cx="640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354574" y="5314340"/>
            <a:ext cx="640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239795" y="5314340"/>
            <a:ext cx="640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8450997" y="5314340"/>
            <a:ext cx="640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55313" y="5117158"/>
                <a:ext cx="68535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2400" dirty="0">
                    <a:latin typeface="Calibri" panose="020F0502020204030204" pitchFamily="34" charset="0"/>
                  </a:rPr>
                  <a:t>part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 part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 whole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13" y="5117158"/>
                <a:ext cx="6853531" cy="461665"/>
              </a:xfrm>
              <a:prstGeom prst="rect">
                <a:avLst/>
              </a:prstGeom>
              <a:blipFill>
                <a:blip r:embed="rId1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55312" y="5465001"/>
                <a:ext cx="68535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2400" dirty="0">
                    <a:latin typeface="Calibri" panose="020F0502020204030204" pitchFamily="34" charset="0"/>
                  </a:rPr>
                  <a:t>whole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 part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 part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12" y="5465001"/>
                <a:ext cx="6853531" cy="461665"/>
              </a:xfrm>
              <a:prstGeom prst="rect">
                <a:avLst/>
              </a:prstGeom>
              <a:blipFill>
                <a:blip r:embed="rId1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5631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9" grpId="0"/>
      <p:bldP spid="30" grpId="0"/>
      <p:bldP spid="19" grpId="0"/>
      <p:bldP spid="19" grpId="1"/>
      <p:bldP spid="36" grpId="0"/>
      <p:bldP spid="59" grpId="0"/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6DF73-567F-4DAA-AF75-E7DF83C2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Comic Sans MS" panose="030F0702030302020204" pitchFamily="66" charset="0"/>
              </a:rPr>
              <a:t>Year 3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4E32F-75BD-41F6-BB3E-DD4A0516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374" y="1531419"/>
            <a:ext cx="5257800" cy="493974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omic Sans MS" panose="030F0702030302020204" pitchFamily="66" charset="0"/>
              </a:rPr>
              <a:t>1 star – </a:t>
            </a:r>
            <a:r>
              <a:rPr lang="en-US" dirty="0">
                <a:latin typeface="Comic Sans MS" panose="030F0702030302020204" pitchFamily="66" charset="0"/>
              </a:rPr>
              <a:t>Complete the 1-page counting in 100s question sheet with adult support.</a:t>
            </a:r>
            <a:endParaRPr lang="en-US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>
                <a:latin typeface="Comic Sans MS" panose="030F0702030302020204" pitchFamily="66" charset="0"/>
              </a:rPr>
              <a:t>2 star - </a:t>
            </a:r>
            <a:r>
              <a:rPr lang="en-US" dirty="0">
                <a:latin typeface="Comic Sans MS" panose="030F0702030302020204" pitchFamily="66" charset="0"/>
              </a:rPr>
              <a:t>Complete the counting in 100s question sheet independently. There are 3 pages to complete.</a:t>
            </a:r>
            <a:endParaRPr lang="en-US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5A0233-8240-4613-9559-8A0628779F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08" t="15507" r="26549" b="12464"/>
          <a:stretch/>
        </p:blipFill>
        <p:spPr>
          <a:xfrm>
            <a:off x="288233" y="1531419"/>
            <a:ext cx="5893905" cy="493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48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5348B-9945-4AE9-A25A-92A0CE0B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latin typeface="Comic Sans MS" panose="030F0702030302020204" pitchFamily="66" charset="0"/>
              </a:rPr>
              <a:t>YR2 LO: </a:t>
            </a:r>
            <a:r>
              <a:rPr lang="en-US" sz="3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add and subtract numbers up to 20.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555F4-A707-4721-8178-8625E93A3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200" dirty="0">
                <a:latin typeface="Comic Sans MS" panose="030F0702030302020204" pitchFamily="66" charset="0"/>
              </a:rPr>
              <a:t>I can recognize and use the addition and subtraction symbols correctly.</a:t>
            </a:r>
          </a:p>
          <a:p>
            <a:pPr>
              <a:buFontTx/>
              <a:buChar char="-"/>
            </a:pPr>
            <a:r>
              <a:rPr lang="en-US" sz="3200" dirty="0">
                <a:latin typeface="Comic Sans MS" panose="030F0702030302020204" pitchFamily="66" charset="0"/>
              </a:rPr>
              <a:t>I understand how to use parts and whole numbers.</a:t>
            </a:r>
          </a:p>
          <a:p>
            <a:pPr>
              <a:buFontTx/>
              <a:buChar char="-"/>
            </a:pPr>
            <a:r>
              <a:rPr lang="en-US" sz="3200" dirty="0">
                <a:latin typeface="Comic Sans MS" panose="030F0702030302020204" pitchFamily="66" charset="0"/>
              </a:rPr>
              <a:t>I can use my knowledge to make fact families up to 10/20.</a:t>
            </a:r>
          </a:p>
        </p:txBody>
      </p:sp>
    </p:spTree>
    <p:extLst>
      <p:ext uri="{BB962C8B-B14F-4D97-AF65-F5344CB8AC3E}">
        <p14:creationId xmlns:p14="http://schemas.microsoft.com/office/powerpoint/2010/main" val="326648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66DED-C6D1-4243-ADED-3F912DD6D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YR3 LO:</a:t>
            </a:r>
            <a:r>
              <a:rPr lang="en-US" sz="3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To add and subtract multiples of 100.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D3C76-035C-41A1-B310-C8194D21D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2800" dirty="0">
                <a:latin typeface="Comic Sans MS" panose="030F0702030302020204" pitchFamily="66" charset="0"/>
              </a:rPr>
              <a:t>I can recognize and use the addition and subtraction symbols correctly.</a:t>
            </a:r>
          </a:p>
          <a:p>
            <a:pPr>
              <a:buFontTx/>
              <a:buChar char="-"/>
            </a:pPr>
            <a:r>
              <a:rPr lang="en-US" dirty="0">
                <a:latin typeface="Comic Sans MS" panose="030F0702030302020204" pitchFamily="66" charset="0"/>
              </a:rPr>
              <a:t>I can add and subtract mentally</a:t>
            </a:r>
          </a:p>
          <a:p>
            <a:pPr>
              <a:buFontTx/>
              <a:buChar char="-"/>
            </a:pPr>
            <a:r>
              <a:rPr lang="en-US" sz="2800" dirty="0">
                <a:latin typeface="Comic Sans MS" panose="030F0702030302020204" pitchFamily="66" charset="0"/>
              </a:rPr>
              <a:t>I can use my knowledge of adding and subtracting 1 digit numbers to subtract multiples of 100.</a:t>
            </a:r>
          </a:p>
        </p:txBody>
      </p:sp>
    </p:spTree>
    <p:extLst>
      <p:ext uri="{BB962C8B-B14F-4D97-AF65-F5344CB8AC3E}">
        <p14:creationId xmlns:p14="http://schemas.microsoft.com/office/powerpoint/2010/main" val="75687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E89AF-DD6F-42B3-8E42-B9B867EFE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Starter: </a:t>
            </a:r>
            <a:r>
              <a:rPr lang="en-US" dirty="0">
                <a:hlinkClick r:id="rId3"/>
              </a:rPr>
              <a:t>Coconut Odd or Even - </a:t>
            </a:r>
            <a:r>
              <a:rPr lang="en-US" dirty="0" err="1">
                <a:hlinkClick r:id="rId3"/>
              </a:rPr>
              <a:t>Topmarks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7760B-589A-4F4B-9F2A-03FE8B01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BB4627-669C-4AC4-B4D5-389FDF21E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0" y="1509713"/>
            <a:ext cx="9186332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99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0DF88C-A260-4A73-ADE0-A645BDEAA8E9}"/>
              </a:ext>
            </a:extLst>
          </p:cNvPr>
          <p:cNvSpPr txBox="1"/>
          <p:nvPr/>
        </p:nvSpPr>
        <p:spPr>
          <a:xfrm>
            <a:off x="1572635" y="578424"/>
            <a:ext cx="8793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What is being represented here?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190A3B-C7F8-4084-AF17-F21D070487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3606" y="1230967"/>
            <a:ext cx="1058060" cy="237606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7AB752A-B397-4C2D-94BF-A85977826697}"/>
              </a:ext>
            </a:extLst>
          </p:cNvPr>
          <p:cNvSpPr/>
          <p:nvPr/>
        </p:nvSpPr>
        <p:spPr>
          <a:xfrm>
            <a:off x="1852385" y="2022679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9CE76A-C651-4BC5-8A8F-D92435819E07}"/>
              </a:ext>
            </a:extLst>
          </p:cNvPr>
          <p:cNvSpPr/>
          <p:nvPr/>
        </p:nvSpPr>
        <p:spPr>
          <a:xfrm>
            <a:off x="1401536" y="2022679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9060FBA-5178-447F-B092-C0D01B47125F}"/>
              </a:ext>
            </a:extLst>
          </p:cNvPr>
          <p:cNvSpPr/>
          <p:nvPr/>
        </p:nvSpPr>
        <p:spPr>
          <a:xfrm>
            <a:off x="971831" y="2022679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B975FE-41E6-4019-A604-DF9D83DEC4D8}"/>
              </a:ext>
            </a:extLst>
          </p:cNvPr>
          <p:cNvSpPr/>
          <p:nvPr/>
        </p:nvSpPr>
        <p:spPr>
          <a:xfrm>
            <a:off x="514632" y="2022679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DCF1E17-FC5B-4DB3-931D-8B5C58FCB1ED}"/>
              </a:ext>
            </a:extLst>
          </p:cNvPr>
          <p:cNvSpPr/>
          <p:nvPr/>
        </p:nvSpPr>
        <p:spPr>
          <a:xfrm>
            <a:off x="957100" y="2467477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896F9A0-BD07-4C8A-B83D-6897A7825DBB}"/>
              </a:ext>
            </a:extLst>
          </p:cNvPr>
          <p:cNvSpPr/>
          <p:nvPr/>
        </p:nvSpPr>
        <p:spPr>
          <a:xfrm>
            <a:off x="499901" y="2467477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EE428C0-AB84-4CD3-B803-20C160760A53}"/>
              </a:ext>
            </a:extLst>
          </p:cNvPr>
          <p:cNvSpPr/>
          <p:nvPr/>
        </p:nvSpPr>
        <p:spPr>
          <a:xfrm>
            <a:off x="2294970" y="2022679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20E626-43C2-48FC-B6E6-76724216709C}"/>
              </a:ext>
            </a:extLst>
          </p:cNvPr>
          <p:cNvSpPr txBox="1"/>
          <p:nvPr/>
        </p:nvSpPr>
        <p:spPr>
          <a:xfrm>
            <a:off x="2885887" y="1919063"/>
            <a:ext cx="2275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F7DABFB-DFD0-437C-9658-1825003DF241}"/>
                  </a:ext>
                </a:extLst>
              </p:cNvPr>
              <p:cNvSpPr txBox="1"/>
              <p:nvPr/>
            </p:nvSpPr>
            <p:spPr>
              <a:xfrm>
                <a:off x="3336736" y="1906449"/>
                <a:ext cx="22752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6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F7DABFB-DFD0-437C-9658-1825003DF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736" y="1906449"/>
                <a:ext cx="2275202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718D4B-B2D3-49BF-ACAB-B3FBEFF2C60F}"/>
                  </a:ext>
                </a:extLst>
              </p:cNvPr>
              <p:cNvSpPr txBox="1"/>
              <p:nvPr/>
            </p:nvSpPr>
            <p:spPr>
              <a:xfrm>
                <a:off x="4072176" y="1918741"/>
                <a:ext cx="22752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718D4B-B2D3-49BF-ACAB-B3FBEFF2C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176" y="1918741"/>
                <a:ext cx="2275202" cy="523220"/>
              </a:xfrm>
              <a:prstGeom prst="rect">
                <a:avLst/>
              </a:prstGeom>
              <a:blipFill>
                <a:blip r:embed="rId6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31D81D7-E6C4-4F8D-9B23-9904D33F732E}"/>
              </a:ext>
            </a:extLst>
          </p:cNvPr>
          <p:cNvSpPr txBox="1"/>
          <p:nvPr/>
        </p:nvSpPr>
        <p:spPr>
          <a:xfrm>
            <a:off x="2885887" y="2406447"/>
            <a:ext cx="2275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1ADF0A4-31C1-44D5-9423-A3819B31805E}"/>
                  </a:ext>
                </a:extLst>
              </p:cNvPr>
              <p:cNvSpPr txBox="1"/>
              <p:nvPr/>
            </p:nvSpPr>
            <p:spPr>
              <a:xfrm>
                <a:off x="3336736" y="2393833"/>
                <a:ext cx="22752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1ADF0A4-31C1-44D5-9423-A3819B318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736" y="2393833"/>
                <a:ext cx="2275202" cy="523220"/>
              </a:xfrm>
              <a:prstGeom prst="rect">
                <a:avLst/>
              </a:prstGeom>
              <a:blipFill>
                <a:blip r:embed="rId7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624C9D4-90D1-4829-BE95-6BF231EFD07D}"/>
                  </a:ext>
                </a:extLst>
              </p:cNvPr>
              <p:cNvSpPr txBox="1"/>
              <p:nvPr/>
            </p:nvSpPr>
            <p:spPr>
              <a:xfrm>
                <a:off x="4072176" y="2386760"/>
                <a:ext cx="22752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6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624C9D4-90D1-4829-BE95-6BF231EFD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176" y="2386760"/>
                <a:ext cx="2275202" cy="523220"/>
              </a:xfrm>
              <a:prstGeom prst="rect">
                <a:avLst/>
              </a:prstGeom>
              <a:blipFill>
                <a:blip r:embed="rId8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501AE92-CE02-4ECC-A0B5-1BD7424A3255}"/>
              </a:ext>
            </a:extLst>
          </p:cNvPr>
          <p:cNvCxnSpPr/>
          <p:nvPr/>
        </p:nvCxnSpPr>
        <p:spPr>
          <a:xfrm>
            <a:off x="2885887" y="2406447"/>
            <a:ext cx="37365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F5D2883-0F6B-4343-BC99-04DFA57353AC}"/>
              </a:ext>
            </a:extLst>
          </p:cNvPr>
          <p:cNvCxnSpPr/>
          <p:nvPr/>
        </p:nvCxnSpPr>
        <p:spPr>
          <a:xfrm>
            <a:off x="3698525" y="2406447"/>
            <a:ext cx="373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4166D2-A829-4252-98BB-B112B19E2264}"/>
              </a:ext>
            </a:extLst>
          </p:cNvPr>
          <p:cNvCxnSpPr/>
          <p:nvPr/>
        </p:nvCxnSpPr>
        <p:spPr>
          <a:xfrm>
            <a:off x="4431054" y="2406447"/>
            <a:ext cx="373651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5A914AA-95AA-4C5E-BC57-2ED2BC864DD3}"/>
              </a:ext>
            </a:extLst>
          </p:cNvPr>
          <p:cNvCxnSpPr/>
          <p:nvPr/>
        </p:nvCxnSpPr>
        <p:spPr>
          <a:xfrm>
            <a:off x="2885887" y="2909980"/>
            <a:ext cx="37365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12BDC-8574-4887-9BD7-C15344909156}"/>
              </a:ext>
            </a:extLst>
          </p:cNvPr>
          <p:cNvCxnSpPr/>
          <p:nvPr/>
        </p:nvCxnSpPr>
        <p:spPr>
          <a:xfrm>
            <a:off x="3698525" y="2909980"/>
            <a:ext cx="373651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A9F896-0033-4992-B417-AF093FE84B26}"/>
              </a:ext>
            </a:extLst>
          </p:cNvPr>
          <p:cNvCxnSpPr/>
          <p:nvPr/>
        </p:nvCxnSpPr>
        <p:spPr>
          <a:xfrm>
            <a:off x="4431054" y="2909980"/>
            <a:ext cx="373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1E98DB-6107-4F9B-8440-87F4F583DD74}"/>
                  </a:ext>
                </a:extLst>
              </p:cNvPr>
              <p:cNvSpPr txBox="1"/>
              <p:nvPr/>
            </p:nvSpPr>
            <p:spPr>
              <a:xfrm>
                <a:off x="4854210" y="2184193"/>
                <a:ext cx="2248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whole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1E98DB-6107-4F9B-8440-87F4F583D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210" y="2184193"/>
                <a:ext cx="2248705" cy="523220"/>
              </a:xfrm>
              <a:prstGeom prst="rect">
                <a:avLst/>
              </a:prstGeom>
              <a:blipFill>
                <a:blip r:embed="rId9"/>
                <a:stretch>
                  <a:fillRect l="-542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33489D15-0269-4A15-BD21-68D4082990E0}"/>
              </a:ext>
            </a:extLst>
          </p:cNvPr>
          <p:cNvSpPr txBox="1"/>
          <p:nvPr/>
        </p:nvSpPr>
        <p:spPr>
          <a:xfrm>
            <a:off x="6249506" y="2184193"/>
            <a:ext cx="12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part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16D435-71B4-4482-B64D-AF9689F28B85}"/>
              </a:ext>
            </a:extLst>
          </p:cNvPr>
          <p:cNvSpPr txBox="1"/>
          <p:nvPr/>
        </p:nvSpPr>
        <p:spPr>
          <a:xfrm>
            <a:off x="7437050" y="2184193"/>
            <a:ext cx="12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part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2F399FF-960F-4615-AEB6-883DA107D3CA}"/>
                  </a:ext>
                </a:extLst>
              </p:cNvPr>
              <p:cNvSpPr txBox="1"/>
              <p:nvPr/>
            </p:nvSpPr>
            <p:spPr>
              <a:xfrm>
                <a:off x="7060167" y="2184193"/>
                <a:ext cx="3510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2F399FF-960F-4615-AEB6-883DA107D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167" y="2184193"/>
                <a:ext cx="35100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7874DE97-3804-4C8E-BF7C-117BEA0F24FF}"/>
              </a:ext>
            </a:extLst>
          </p:cNvPr>
          <p:cNvSpPr txBox="1"/>
          <p:nvPr/>
        </p:nvSpPr>
        <p:spPr>
          <a:xfrm>
            <a:off x="2885887" y="3449859"/>
            <a:ext cx="2275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CD9998F-58B3-460C-884D-38EE257723EF}"/>
                  </a:ext>
                </a:extLst>
              </p:cNvPr>
              <p:cNvSpPr txBox="1"/>
              <p:nvPr/>
            </p:nvSpPr>
            <p:spPr>
              <a:xfrm>
                <a:off x="3220385" y="3429850"/>
                <a:ext cx="22752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CD9998F-58B3-460C-884D-38EE25772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385" y="3429850"/>
                <a:ext cx="2275202" cy="523220"/>
              </a:xfrm>
              <a:prstGeom prst="rect">
                <a:avLst/>
              </a:prstGeom>
              <a:blipFill>
                <a:blip r:embed="rId11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C0AFB84-5B9B-4394-8147-8219D96000C9}"/>
                  </a:ext>
                </a:extLst>
              </p:cNvPr>
              <p:cNvSpPr txBox="1"/>
              <p:nvPr/>
            </p:nvSpPr>
            <p:spPr>
              <a:xfrm>
                <a:off x="3970852" y="3449537"/>
                <a:ext cx="22752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C0AFB84-5B9B-4394-8147-8219D9600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852" y="3449537"/>
                <a:ext cx="2275202" cy="523220"/>
              </a:xfrm>
              <a:prstGeom prst="rect">
                <a:avLst/>
              </a:prstGeom>
              <a:blipFill>
                <a:blip r:embed="rId12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D11C467-1D41-4B00-B5FF-63D5BB782FC0}"/>
              </a:ext>
            </a:extLst>
          </p:cNvPr>
          <p:cNvCxnSpPr/>
          <p:nvPr/>
        </p:nvCxnSpPr>
        <p:spPr>
          <a:xfrm>
            <a:off x="4382050" y="3954837"/>
            <a:ext cx="37365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20291AF-42B9-4CBA-B620-62D41D7D4B9D}"/>
              </a:ext>
            </a:extLst>
          </p:cNvPr>
          <p:cNvCxnSpPr/>
          <p:nvPr/>
        </p:nvCxnSpPr>
        <p:spPr>
          <a:xfrm>
            <a:off x="2885887" y="3953070"/>
            <a:ext cx="373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B123563-CE2A-458F-B0D0-B61B9C14EF3E}"/>
              </a:ext>
            </a:extLst>
          </p:cNvPr>
          <p:cNvCxnSpPr/>
          <p:nvPr/>
        </p:nvCxnSpPr>
        <p:spPr>
          <a:xfrm>
            <a:off x="3573137" y="3954837"/>
            <a:ext cx="373651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D90765A-CACB-4394-A3F4-8FA6D3ED2FC6}"/>
                  </a:ext>
                </a:extLst>
              </p:cNvPr>
              <p:cNvSpPr txBox="1"/>
              <p:nvPr/>
            </p:nvSpPr>
            <p:spPr>
              <a:xfrm>
                <a:off x="6800930" y="3761661"/>
                <a:ext cx="2248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 whole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D90765A-CACB-4394-A3F4-8FA6D3ED2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930" y="3761661"/>
                <a:ext cx="2248705" cy="523220"/>
              </a:xfrm>
              <a:prstGeom prst="rect">
                <a:avLst/>
              </a:prstGeom>
              <a:blipFill>
                <a:blip r:embed="rId1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2164ABFB-A3CE-4E04-A035-8CA7B36270C4}"/>
              </a:ext>
            </a:extLst>
          </p:cNvPr>
          <p:cNvSpPr txBox="1"/>
          <p:nvPr/>
        </p:nvSpPr>
        <p:spPr>
          <a:xfrm>
            <a:off x="4872458" y="3761661"/>
            <a:ext cx="12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part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35A2271-4F40-419C-87EE-E7EC3912B4BC}"/>
              </a:ext>
            </a:extLst>
          </p:cNvPr>
          <p:cNvSpPr txBox="1"/>
          <p:nvPr/>
        </p:nvSpPr>
        <p:spPr>
          <a:xfrm>
            <a:off x="6011874" y="3761661"/>
            <a:ext cx="12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part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3F2F0F1-DD65-4D0A-AFF9-1CC523261D92}"/>
                  </a:ext>
                </a:extLst>
              </p:cNvPr>
              <p:cNvSpPr txBox="1"/>
              <p:nvPr/>
            </p:nvSpPr>
            <p:spPr>
              <a:xfrm>
                <a:off x="5659055" y="3761661"/>
                <a:ext cx="3510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3F2F0F1-DD65-4D0A-AFF9-1CC523261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055" y="3761661"/>
                <a:ext cx="351006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5AE1D517-A376-4175-8AD0-D9AAC8E2ECE9}"/>
              </a:ext>
            </a:extLst>
          </p:cNvPr>
          <p:cNvSpPr txBox="1"/>
          <p:nvPr/>
        </p:nvSpPr>
        <p:spPr>
          <a:xfrm>
            <a:off x="2894463" y="4016520"/>
            <a:ext cx="2275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29C2C00-8A8D-403D-95AC-E01C63DBFB5A}"/>
                  </a:ext>
                </a:extLst>
              </p:cNvPr>
              <p:cNvSpPr txBox="1"/>
              <p:nvPr/>
            </p:nvSpPr>
            <p:spPr>
              <a:xfrm>
                <a:off x="3228961" y="3996511"/>
                <a:ext cx="22752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6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29C2C00-8A8D-403D-95AC-E01C63DBF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961" y="3996511"/>
                <a:ext cx="2275202" cy="523220"/>
              </a:xfrm>
              <a:prstGeom prst="rect">
                <a:avLst/>
              </a:prstGeom>
              <a:blipFill>
                <a:blip r:embed="rId15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35D4AA-6BC5-4342-B56C-4B95BDC5E3E1}"/>
                  </a:ext>
                </a:extLst>
              </p:cNvPr>
              <p:cNvSpPr txBox="1"/>
              <p:nvPr/>
            </p:nvSpPr>
            <p:spPr>
              <a:xfrm>
                <a:off x="3979428" y="4016198"/>
                <a:ext cx="22752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35D4AA-6BC5-4342-B56C-4B95BDC5E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428" y="4016198"/>
                <a:ext cx="2275202" cy="523220"/>
              </a:xfrm>
              <a:prstGeom prst="rect">
                <a:avLst/>
              </a:prstGeom>
              <a:blipFill>
                <a:blip r:embed="rId16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2DB198E-85D4-47B1-852B-9743A4FA90B0}"/>
              </a:ext>
            </a:extLst>
          </p:cNvPr>
          <p:cNvCxnSpPr/>
          <p:nvPr/>
        </p:nvCxnSpPr>
        <p:spPr>
          <a:xfrm>
            <a:off x="4390626" y="4521498"/>
            <a:ext cx="37365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CA83117-11B1-4B8E-A80C-F480F3D9EF1C}"/>
              </a:ext>
            </a:extLst>
          </p:cNvPr>
          <p:cNvCxnSpPr/>
          <p:nvPr/>
        </p:nvCxnSpPr>
        <p:spPr>
          <a:xfrm>
            <a:off x="2894463" y="4519731"/>
            <a:ext cx="373651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C8440EF-3745-4DE2-8486-E7F0E58FA5B5}"/>
              </a:ext>
            </a:extLst>
          </p:cNvPr>
          <p:cNvCxnSpPr/>
          <p:nvPr/>
        </p:nvCxnSpPr>
        <p:spPr>
          <a:xfrm>
            <a:off x="3581713" y="4521498"/>
            <a:ext cx="373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62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0.03438 0.03773 C 0.04167 0.0463 0.05243 0.05093 0.06372 0.05093 C 0.07657 0.05093 0.08681 0.0463 0.0941 0.03773 L 0.12865 -3.7037E-7 " pathEditMode="relative" rAng="0" ptsTypes="AAAAA">
                                      <p:cBhvr>
                                        <p:cTn id="1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2546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0.00023 L -0.0342 0.03866 C -0.04131 0.04722 -0.05225 0.05208 -0.06354 0.05208 C -0.07638 0.05208 -0.0868 0.04722 -0.09392 0.03866 L -0.12847 0.00023 " pathEditMode="relative" rAng="0" ptsTypes="AAAAA">
                                      <p:cBhvr>
                                        <p:cTn id="1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0.03437 0.03773 C 0.04166 0.04629 0.05243 0.05092 0.06371 0.05092 C 0.07656 0.05092 0.0868 0.04629 0.09409 0.03773 L 0.12864 1.85185E-6 " pathEditMode="relative" rAng="0" ptsTypes="AAAAA">
                                      <p:cBhvr>
                                        <p:cTn id="17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2546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23 L -0.0342 0.03866 C -0.04132 0.04722 -0.05226 0.05208 -0.06354 0.05208 C -0.07639 0.05208 -0.08681 0.04722 -0.09392 0.03866 L -0.12847 0.00023 " pathEditMode="relative" rAng="0" ptsTypes="AAAAA">
                                      <p:cBhvr>
                                        <p:cTn id="17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2" grpId="1" animBg="1"/>
      <p:bldP spid="13" grpId="0"/>
      <p:bldP spid="14" grpId="0"/>
      <p:bldP spid="15" grpId="0"/>
      <p:bldP spid="16" grpId="0"/>
      <p:bldP spid="17" grpId="0"/>
      <p:bldP spid="18" grpId="0"/>
      <p:bldP spid="25" grpId="0"/>
      <p:bldP spid="26" grpId="0"/>
      <p:bldP spid="26" grpId="1"/>
      <p:bldP spid="27" grpId="0"/>
      <p:bldP spid="27" grpId="1"/>
      <p:bldP spid="28" grpId="0"/>
      <p:bldP spid="29" grpId="0"/>
      <p:bldP spid="30" grpId="0"/>
      <p:bldP spid="31" grpId="0"/>
      <p:bldP spid="35" grpId="0"/>
      <p:bldP spid="36" grpId="0"/>
      <p:bldP spid="36" grpId="1"/>
      <p:bldP spid="37" grpId="0"/>
      <p:bldP spid="37" grpId="1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96FBAE-AC5A-4271-92CF-7BB9B723A8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6166" y="2443886"/>
            <a:ext cx="1058060" cy="237606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048FA61-E839-4F9E-A908-7AF7CC9FB875}"/>
              </a:ext>
            </a:extLst>
          </p:cNvPr>
          <p:cNvSpPr/>
          <p:nvPr/>
        </p:nvSpPr>
        <p:spPr>
          <a:xfrm>
            <a:off x="4554945" y="3235598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C9A25C6-C29E-4D96-8805-07016DA4B3CB}"/>
              </a:ext>
            </a:extLst>
          </p:cNvPr>
          <p:cNvSpPr/>
          <p:nvPr/>
        </p:nvSpPr>
        <p:spPr>
          <a:xfrm>
            <a:off x="4104096" y="3235598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5CA012F-AD4B-4A96-BCBB-0C636F4F7305}"/>
              </a:ext>
            </a:extLst>
          </p:cNvPr>
          <p:cNvSpPr/>
          <p:nvPr/>
        </p:nvSpPr>
        <p:spPr>
          <a:xfrm>
            <a:off x="3668041" y="3235598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A77C4E-FFA3-46F8-AC8F-83DC50A4ADF7}"/>
              </a:ext>
            </a:extLst>
          </p:cNvPr>
          <p:cNvSpPr/>
          <p:nvPr/>
        </p:nvSpPr>
        <p:spPr>
          <a:xfrm>
            <a:off x="3217192" y="3235598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E6E491-7637-4D83-9A41-6206F16C00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0897" y="2443886"/>
            <a:ext cx="1058060" cy="237606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C7C1803-F901-4F1B-828F-E546B57F9DCE}"/>
              </a:ext>
            </a:extLst>
          </p:cNvPr>
          <p:cNvSpPr/>
          <p:nvPr/>
        </p:nvSpPr>
        <p:spPr>
          <a:xfrm>
            <a:off x="2209676" y="3235598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15AE86-9AC7-488D-88B1-B045505C90FA}"/>
              </a:ext>
            </a:extLst>
          </p:cNvPr>
          <p:cNvSpPr/>
          <p:nvPr/>
        </p:nvSpPr>
        <p:spPr>
          <a:xfrm>
            <a:off x="1758827" y="3235598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A042FF-DAE3-4CC0-8412-8405F2F9BAE7}"/>
              </a:ext>
            </a:extLst>
          </p:cNvPr>
          <p:cNvSpPr/>
          <p:nvPr/>
        </p:nvSpPr>
        <p:spPr>
          <a:xfrm>
            <a:off x="1329122" y="3235598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06918E8-BCB9-4A93-B5A8-582A738C1614}"/>
              </a:ext>
            </a:extLst>
          </p:cNvPr>
          <p:cNvSpPr/>
          <p:nvPr/>
        </p:nvSpPr>
        <p:spPr>
          <a:xfrm>
            <a:off x="871923" y="3235598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C5F51B4-7A62-4750-83A9-2102655B3FCD}"/>
              </a:ext>
            </a:extLst>
          </p:cNvPr>
          <p:cNvSpPr/>
          <p:nvPr/>
        </p:nvSpPr>
        <p:spPr>
          <a:xfrm>
            <a:off x="2194945" y="3680396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E8DA6EB-CB94-46B2-A13E-72364D4F8AB4}"/>
              </a:ext>
            </a:extLst>
          </p:cNvPr>
          <p:cNvSpPr/>
          <p:nvPr/>
        </p:nvSpPr>
        <p:spPr>
          <a:xfrm>
            <a:off x="1744096" y="3680396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40A652A-C467-4602-9163-9E9039C6998B}"/>
              </a:ext>
            </a:extLst>
          </p:cNvPr>
          <p:cNvSpPr/>
          <p:nvPr/>
        </p:nvSpPr>
        <p:spPr>
          <a:xfrm>
            <a:off x="1314391" y="3680396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82C9757-5315-43F6-927F-BD695BADCD63}"/>
              </a:ext>
            </a:extLst>
          </p:cNvPr>
          <p:cNvSpPr/>
          <p:nvPr/>
        </p:nvSpPr>
        <p:spPr>
          <a:xfrm>
            <a:off x="857192" y="3680396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181F733-A68C-4586-ACB8-EF00645494D9}"/>
              </a:ext>
            </a:extLst>
          </p:cNvPr>
          <p:cNvSpPr/>
          <p:nvPr/>
        </p:nvSpPr>
        <p:spPr>
          <a:xfrm>
            <a:off x="2652261" y="3680396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E337026-8596-4BA3-8D5D-F550C891DE8B}"/>
              </a:ext>
            </a:extLst>
          </p:cNvPr>
          <p:cNvSpPr/>
          <p:nvPr/>
        </p:nvSpPr>
        <p:spPr>
          <a:xfrm>
            <a:off x="2652261" y="3235598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705E810-0D9A-45F3-A12C-48621CCEF077}"/>
                  </a:ext>
                </a:extLst>
              </p:cNvPr>
              <p:cNvSpPr txBox="1"/>
              <p:nvPr/>
            </p:nvSpPr>
            <p:spPr>
              <a:xfrm>
                <a:off x="6888116" y="2454087"/>
                <a:ext cx="6419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705E810-0D9A-45F3-A12C-48621CCEF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116" y="2454087"/>
                <a:ext cx="64199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48F6272-A1FE-4C3F-A06B-2554E77B8A48}"/>
                  </a:ext>
                </a:extLst>
              </p:cNvPr>
              <p:cNvSpPr txBox="1"/>
              <p:nvPr/>
            </p:nvSpPr>
            <p:spPr>
              <a:xfrm>
                <a:off x="6067923" y="2454087"/>
                <a:ext cx="456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48F6272-A1FE-4C3F-A06B-2554E77B8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923" y="2454087"/>
                <a:ext cx="45616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1E54D21F-F563-4C6B-9690-7F2A686F14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2693" y="1274502"/>
            <a:ext cx="702352" cy="70235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CCCA65E-CEDC-4C47-9BE6-4B8E20D9EBFA}"/>
              </a:ext>
            </a:extLst>
          </p:cNvPr>
          <p:cNvSpPr txBox="1"/>
          <p:nvPr/>
        </p:nvSpPr>
        <p:spPr>
          <a:xfrm>
            <a:off x="5720001" y="1455581"/>
            <a:ext cx="3130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6224B27-F928-4F11-910B-AC029661FB27}"/>
              </a:ext>
            </a:extLst>
          </p:cNvPr>
          <p:cNvSpPr/>
          <p:nvPr/>
        </p:nvSpPr>
        <p:spPr>
          <a:xfrm>
            <a:off x="5573176" y="2453708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6ACDEB5-D154-43B9-8E45-2B2ECE4728B2}"/>
              </a:ext>
            </a:extLst>
          </p:cNvPr>
          <p:cNvSpPr/>
          <p:nvPr/>
        </p:nvSpPr>
        <p:spPr>
          <a:xfrm>
            <a:off x="6486208" y="2453708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FD7925-E36E-4677-AEB7-9CC88F699C4D}"/>
              </a:ext>
            </a:extLst>
          </p:cNvPr>
          <p:cNvSpPr/>
          <p:nvPr/>
        </p:nvSpPr>
        <p:spPr>
          <a:xfrm>
            <a:off x="7413380" y="2453708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024AE6E-6EB9-41CB-A672-A018D8AA0BD4}"/>
                  </a:ext>
                </a:extLst>
              </p:cNvPr>
              <p:cNvSpPr txBox="1"/>
              <p:nvPr/>
            </p:nvSpPr>
            <p:spPr>
              <a:xfrm>
                <a:off x="6888116" y="3092648"/>
                <a:ext cx="6419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024AE6E-6EB9-41CB-A672-A018D8AA0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116" y="3092648"/>
                <a:ext cx="6419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7A41527-2509-48F7-97A8-EB4D26292B0C}"/>
                  </a:ext>
                </a:extLst>
              </p:cNvPr>
              <p:cNvSpPr txBox="1"/>
              <p:nvPr/>
            </p:nvSpPr>
            <p:spPr>
              <a:xfrm>
                <a:off x="6067923" y="3092648"/>
                <a:ext cx="456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7A41527-2509-48F7-97A8-EB4D26292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923" y="3092648"/>
                <a:ext cx="45616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1E7B1D95-7421-4B84-8336-1F8D0F00282C}"/>
              </a:ext>
            </a:extLst>
          </p:cNvPr>
          <p:cNvSpPr/>
          <p:nvPr/>
        </p:nvSpPr>
        <p:spPr>
          <a:xfrm>
            <a:off x="5573176" y="3085838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06AE6E-6273-426D-9AA8-A34ADC4E4BB9}"/>
              </a:ext>
            </a:extLst>
          </p:cNvPr>
          <p:cNvSpPr/>
          <p:nvPr/>
        </p:nvSpPr>
        <p:spPr>
          <a:xfrm>
            <a:off x="6486208" y="3085838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448FFF1-BDA0-4AEA-B779-6A5E73A68318}"/>
              </a:ext>
            </a:extLst>
          </p:cNvPr>
          <p:cNvSpPr/>
          <p:nvPr/>
        </p:nvSpPr>
        <p:spPr>
          <a:xfrm>
            <a:off x="7413380" y="3085838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B02190E-85F9-421F-A484-0DEAD0A65F0B}"/>
                  </a:ext>
                </a:extLst>
              </p:cNvPr>
              <p:cNvSpPr txBox="1"/>
              <p:nvPr/>
            </p:nvSpPr>
            <p:spPr>
              <a:xfrm>
                <a:off x="5968482" y="3711916"/>
                <a:ext cx="6419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B02190E-85F9-421F-A484-0DEAD0A65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482" y="3711916"/>
                <a:ext cx="64199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993C622-96ED-416E-9D08-E0D5D6F0D24A}"/>
                  </a:ext>
                </a:extLst>
              </p:cNvPr>
              <p:cNvSpPr txBox="1"/>
              <p:nvPr/>
            </p:nvSpPr>
            <p:spPr>
              <a:xfrm>
                <a:off x="6990716" y="3721562"/>
                <a:ext cx="456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993C622-96ED-416E-9D08-E0D5D6F0D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716" y="3721562"/>
                <a:ext cx="45616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6085C6D4-8E82-48A2-B11B-39520B495038}"/>
              </a:ext>
            </a:extLst>
          </p:cNvPr>
          <p:cNvSpPr/>
          <p:nvPr/>
        </p:nvSpPr>
        <p:spPr>
          <a:xfrm>
            <a:off x="5573176" y="3717968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E629CF0-F0A7-4CE2-B364-610EF28F6F06}"/>
              </a:ext>
            </a:extLst>
          </p:cNvPr>
          <p:cNvSpPr/>
          <p:nvPr/>
        </p:nvSpPr>
        <p:spPr>
          <a:xfrm>
            <a:off x="6486208" y="3717968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BCEE7B9-CD9B-4AA6-A116-72E4950F6EF6}"/>
              </a:ext>
            </a:extLst>
          </p:cNvPr>
          <p:cNvSpPr/>
          <p:nvPr/>
        </p:nvSpPr>
        <p:spPr>
          <a:xfrm>
            <a:off x="7413380" y="3717968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C42E82C-20B3-4229-B74D-4A5671B1E1B0}"/>
                  </a:ext>
                </a:extLst>
              </p:cNvPr>
              <p:cNvSpPr txBox="1"/>
              <p:nvPr/>
            </p:nvSpPr>
            <p:spPr>
              <a:xfrm>
                <a:off x="5958845" y="4350477"/>
                <a:ext cx="6419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C42E82C-20B3-4229-B74D-4A5671B1E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845" y="4350477"/>
                <a:ext cx="64199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A01E302-C5DA-4AF9-8BB8-172F18DB5479}"/>
                  </a:ext>
                </a:extLst>
              </p:cNvPr>
              <p:cNvSpPr txBox="1"/>
              <p:nvPr/>
            </p:nvSpPr>
            <p:spPr>
              <a:xfrm>
                <a:off x="6982230" y="4360123"/>
                <a:ext cx="456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A01E302-C5DA-4AF9-8BB8-172F18DB5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230" y="4360123"/>
                <a:ext cx="45616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CE0F475C-D93B-4281-8B14-3F31D41896A4}"/>
              </a:ext>
            </a:extLst>
          </p:cNvPr>
          <p:cNvSpPr/>
          <p:nvPr/>
        </p:nvSpPr>
        <p:spPr>
          <a:xfrm>
            <a:off x="5573176" y="4350098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59A08C9-05BA-4194-ACB3-2A61C648B5EB}"/>
              </a:ext>
            </a:extLst>
          </p:cNvPr>
          <p:cNvSpPr/>
          <p:nvPr/>
        </p:nvSpPr>
        <p:spPr>
          <a:xfrm>
            <a:off x="6486208" y="4350098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F935AB-511D-4E7D-AA92-CCCECEF540BD}"/>
              </a:ext>
            </a:extLst>
          </p:cNvPr>
          <p:cNvSpPr/>
          <p:nvPr/>
        </p:nvSpPr>
        <p:spPr>
          <a:xfrm>
            <a:off x="7413380" y="4350098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334238B-A39B-4592-B944-E8D8D518E778}"/>
              </a:ext>
            </a:extLst>
          </p:cNvPr>
          <p:cNvSpPr txBox="1"/>
          <p:nvPr/>
        </p:nvSpPr>
        <p:spPr>
          <a:xfrm>
            <a:off x="5604964" y="2476259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1D97CB-1CBD-4711-8B35-5CED73084968}"/>
              </a:ext>
            </a:extLst>
          </p:cNvPr>
          <p:cNvSpPr txBox="1"/>
          <p:nvPr/>
        </p:nvSpPr>
        <p:spPr>
          <a:xfrm>
            <a:off x="6526782" y="2476259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5C55A1-972B-48F7-A567-6E7ECD0908EC}"/>
              </a:ext>
            </a:extLst>
          </p:cNvPr>
          <p:cNvSpPr txBox="1"/>
          <p:nvPr/>
        </p:nvSpPr>
        <p:spPr>
          <a:xfrm>
            <a:off x="7373722" y="2476259"/>
            <a:ext cx="59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017BD0A-408C-4A9F-B273-D783897BE129}"/>
              </a:ext>
            </a:extLst>
          </p:cNvPr>
          <p:cNvSpPr txBox="1"/>
          <p:nvPr/>
        </p:nvSpPr>
        <p:spPr>
          <a:xfrm>
            <a:off x="5604964" y="3092386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A0B1175-ADE1-4A54-BAFA-54FC5898DA61}"/>
              </a:ext>
            </a:extLst>
          </p:cNvPr>
          <p:cNvSpPr txBox="1"/>
          <p:nvPr/>
        </p:nvSpPr>
        <p:spPr>
          <a:xfrm>
            <a:off x="6526782" y="3092386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9B7A849-9C5B-4A19-B840-0DFAE555D0E2}"/>
              </a:ext>
            </a:extLst>
          </p:cNvPr>
          <p:cNvSpPr txBox="1"/>
          <p:nvPr/>
        </p:nvSpPr>
        <p:spPr>
          <a:xfrm>
            <a:off x="7373722" y="3092386"/>
            <a:ext cx="59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399F071-C32C-456D-8762-AF5B72292C12}"/>
              </a:ext>
            </a:extLst>
          </p:cNvPr>
          <p:cNvSpPr txBox="1"/>
          <p:nvPr/>
        </p:nvSpPr>
        <p:spPr>
          <a:xfrm>
            <a:off x="5538001" y="3730975"/>
            <a:ext cx="59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A512FC6-3E1F-49EF-82C8-6CAF697CD9A4}"/>
              </a:ext>
            </a:extLst>
          </p:cNvPr>
          <p:cNvSpPr txBox="1"/>
          <p:nvPr/>
        </p:nvSpPr>
        <p:spPr>
          <a:xfrm>
            <a:off x="6526782" y="3730975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CC80DCE-6824-4246-ACC8-D1EFB356C256}"/>
              </a:ext>
            </a:extLst>
          </p:cNvPr>
          <p:cNvSpPr txBox="1"/>
          <p:nvPr/>
        </p:nvSpPr>
        <p:spPr>
          <a:xfrm>
            <a:off x="7440685" y="3730975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625A50F-6342-4CF2-B80E-E6222995CC06}"/>
              </a:ext>
            </a:extLst>
          </p:cNvPr>
          <p:cNvSpPr txBox="1"/>
          <p:nvPr/>
        </p:nvSpPr>
        <p:spPr>
          <a:xfrm>
            <a:off x="5538001" y="4375472"/>
            <a:ext cx="59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4F683A4-01CB-42F7-A840-E5BF7BEC2108}"/>
              </a:ext>
            </a:extLst>
          </p:cNvPr>
          <p:cNvSpPr txBox="1"/>
          <p:nvPr/>
        </p:nvSpPr>
        <p:spPr>
          <a:xfrm>
            <a:off x="6526782" y="4375472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D71B6AC-02B0-4669-A39E-B7473BABB036}"/>
              </a:ext>
            </a:extLst>
          </p:cNvPr>
          <p:cNvSpPr txBox="1"/>
          <p:nvPr/>
        </p:nvSpPr>
        <p:spPr>
          <a:xfrm>
            <a:off x="7440685" y="4375472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F104211-61AB-42A0-A764-3DE2D6AE85D0}"/>
              </a:ext>
            </a:extLst>
          </p:cNvPr>
          <p:cNvSpPr txBox="1"/>
          <p:nvPr/>
        </p:nvSpPr>
        <p:spPr>
          <a:xfrm>
            <a:off x="1572636" y="578424"/>
            <a:ext cx="5712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What is being represented here?</a:t>
            </a:r>
          </a:p>
        </p:txBody>
      </p:sp>
    </p:spTree>
    <p:extLst>
      <p:ext uri="{BB962C8B-B14F-4D97-AF65-F5344CB8AC3E}">
        <p14:creationId xmlns:p14="http://schemas.microsoft.com/office/powerpoint/2010/main" val="138010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C738AE-4277-47DB-84D3-9BC12B2A8150}"/>
              </a:ext>
            </a:extLst>
          </p:cNvPr>
          <p:cNvSpPr txBox="1"/>
          <p:nvPr/>
        </p:nvSpPr>
        <p:spPr>
          <a:xfrm>
            <a:off x="1572636" y="578424"/>
            <a:ext cx="5712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is being represented here?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2FF291-B051-4F14-A68A-1DF84052C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2201" y="640459"/>
            <a:ext cx="1058060" cy="237606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5128BCF-9868-4ABE-BA46-C670ABF92B4D}"/>
              </a:ext>
            </a:extLst>
          </p:cNvPr>
          <p:cNvSpPr/>
          <p:nvPr/>
        </p:nvSpPr>
        <p:spPr>
          <a:xfrm>
            <a:off x="1860980" y="1432171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14187AB-5719-4D99-ADFD-3203D29C654D}"/>
              </a:ext>
            </a:extLst>
          </p:cNvPr>
          <p:cNvSpPr/>
          <p:nvPr/>
        </p:nvSpPr>
        <p:spPr>
          <a:xfrm>
            <a:off x="1410131" y="1432171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7D38FC-A935-4B5E-B1BB-B79A109E63A2}"/>
              </a:ext>
            </a:extLst>
          </p:cNvPr>
          <p:cNvSpPr/>
          <p:nvPr/>
        </p:nvSpPr>
        <p:spPr>
          <a:xfrm>
            <a:off x="980426" y="1432171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EEDCC3-C0A8-48AE-A65C-B0FF0BA83194}"/>
              </a:ext>
            </a:extLst>
          </p:cNvPr>
          <p:cNvSpPr/>
          <p:nvPr/>
        </p:nvSpPr>
        <p:spPr>
          <a:xfrm>
            <a:off x="523227" y="1432171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C297FA-E741-494E-A6F4-FCB3A53D11EE}"/>
              </a:ext>
            </a:extLst>
          </p:cNvPr>
          <p:cNvSpPr/>
          <p:nvPr/>
        </p:nvSpPr>
        <p:spPr>
          <a:xfrm>
            <a:off x="965695" y="1876969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B5BB77-8762-4F46-BDB1-3D13426166F8}"/>
              </a:ext>
            </a:extLst>
          </p:cNvPr>
          <p:cNvSpPr/>
          <p:nvPr/>
        </p:nvSpPr>
        <p:spPr>
          <a:xfrm>
            <a:off x="508496" y="1876969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14AA97-CA34-4EA2-AEA8-1FC1965B0EB4}"/>
              </a:ext>
            </a:extLst>
          </p:cNvPr>
          <p:cNvSpPr/>
          <p:nvPr/>
        </p:nvSpPr>
        <p:spPr>
          <a:xfrm>
            <a:off x="2303565" y="1432171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91F4AD-5B8C-4D56-BE1E-54BBAFFA2F4C}"/>
              </a:ext>
            </a:extLst>
          </p:cNvPr>
          <p:cNvSpPr txBox="1"/>
          <p:nvPr/>
        </p:nvSpPr>
        <p:spPr>
          <a:xfrm>
            <a:off x="2894482" y="1328555"/>
            <a:ext cx="2275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623F18-73CC-4042-AFE5-C93D1ADF3DC8}"/>
                  </a:ext>
                </a:extLst>
              </p:cNvPr>
              <p:cNvSpPr txBox="1"/>
              <p:nvPr/>
            </p:nvSpPr>
            <p:spPr>
              <a:xfrm>
                <a:off x="3345331" y="1315941"/>
                <a:ext cx="22752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1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623F18-73CC-4042-AFE5-C93D1ADF3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331" y="1315941"/>
                <a:ext cx="2275202" cy="523220"/>
              </a:xfrm>
              <a:prstGeom prst="rect">
                <a:avLst/>
              </a:prstGeom>
              <a:blipFill>
                <a:blip r:embed="rId4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5F823E7-B45C-480A-BC96-03A8DCC9FAEF}"/>
                  </a:ext>
                </a:extLst>
              </p:cNvPr>
              <p:cNvSpPr txBox="1"/>
              <p:nvPr/>
            </p:nvSpPr>
            <p:spPr>
              <a:xfrm>
                <a:off x="4080771" y="1328233"/>
                <a:ext cx="22752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6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5F823E7-B45C-480A-BC96-03A8DCC9F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771" y="1328233"/>
                <a:ext cx="2275202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F3E9F2FC-9E24-4ACE-ACF9-C3B045B8766F}"/>
              </a:ext>
            </a:extLst>
          </p:cNvPr>
          <p:cNvSpPr txBox="1"/>
          <p:nvPr/>
        </p:nvSpPr>
        <p:spPr>
          <a:xfrm>
            <a:off x="2894482" y="1815939"/>
            <a:ext cx="2275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704E94-2645-47C1-8445-3C18EFBB9EFE}"/>
                  </a:ext>
                </a:extLst>
              </p:cNvPr>
              <p:cNvSpPr txBox="1"/>
              <p:nvPr/>
            </p:nvSpPr>
            <p:spPr>
              <a:xfrm>
                <a:off x="3345331" y="1803325"/>
                <a:ext cx="22752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6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704E94-2645-47C1-8445-3C18EFBB9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331" y="1803325"/>
                <a:ext cx="2275202" cy="523220"/>
              </a:xfrm>
              <a:prstGeom prst="rect">
                <a:avLst/>
              </a:prstGeom>
              <a:blipFill>
                <a:blip r:embed="rId6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6179386-7DA8-4610-ACBD-B57B421BB3F6}"/>
                  </a:ext>
                </a:extLst>
              </p:cNvPr>
              <p:cNvSpPr txBox="1"/>
              <p:nvPr/>
            </p:nvSpPr>
            <p:spPr>
              <a:xfrm>
                <a:off x="4080771" y="1796252"/>
                <a:ext cx="22752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1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6179386-7DA8-4610-ACBD-B57B421BB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771" y="1796252"/>
                <a:ext cx="2275202" cy="523220"/>
              </a:xfrm>
              <a:prstGeom prst="rect">
                <a:avLst/>
              </a:prstGeom>
              <a:blipFill>
                <a:blip r:embed="rId7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8A80CA-1160-443E-8BE2-9CFA21BA804B}"/>
              </a:ext>
            </a:extLst>
          </p:cNvPr>
          <p:cNvCxnSpPr/>
          <p:nvPr/>
        </p:nvCxnSpPr>
        <p:spPr>
          <a:xfrm>
            <a:off x="2894482" y="1815939"/>
            <a:ext cx="37365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588EE4A-4DBC-43B3-AA72-F9379BAD1D8A}"/>
              </a:ext>
            </a:extLst>
          </p:cNvPr>
          <p:cNvCxnSpPr/>
          <p:nvPr/>
        </p:nvCxnSpPr>
        <p:spPr>
          <a:xfrm>
            <a:off x="3707120" y="1815939"/>
            <a:ext cx="373651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711465-5D89-4ACB-B4ED-886643563695}"/>
              </a:ext>
            </a:extLst>
          </p:cNvPr>
          <p:cNvCxnSpPr/>
          <p:nvPr/>
        </p:nvCxnSpPr>
        <p:spPr>
          <a:xfrm>
            <a:off x="4439649" y="1815939"/>
            <a:ext cx="373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3075078-0885-43CF-8F5B-049CF083FD47}"/>
              </a:ext>
            </a:extLst>
          </p:cNvPr>
          <p:cNvCxnSpPr/>
          <p:nvPr/>
        </p:nvCxnSpPr>
        <p:spPr>
          <a:xfrm>
            <a:off x="2894482" y="2319472"/>
            <a:ext cx="37365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2ADD3CC-1CF7-47A2-8B0A-C5054268154C}"/>
              </a:ext>
            </a:extLst>
          </p:cNvPr>
          <p:cNvCxnSpPr/>
          <p:nvPr/>
        </p:nvCxnSpPr>
        <p:spPr>
          <a:xfrm>
            <a:off x="3707120" y="2319472"/>
            <a:ext cx="373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88EFE32-8270-4A4D-BCC3-58A2DEB75DF9}"/>
              </a:ext>
            </a:extLst>
          </p:cNvPr>
          <p:cNvCxnSpPr/>
          <p:nvPr/>
        </p:nvCxnSpPr>
        <p:spPr>
          <a:xfrm>
            <a:off x="4439649" y="2319472"/>
            <a:ext cx="373651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14374AA-971C-484F-A1BC-6E80D5F0603B}"/>
                  </a:ext>
                </a:extLst>
              </p:cNvPr>
              <p:cNvSpPr txBox="1"/>
              <p:nvPr/>
            </p:nvSpPr>
            <p:spPr>
              <a:xfrm>
                <a:off x="4862805" y="1593685"/>
                <a:ext cx="2248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whole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14374AA-971C-484F-A1BC-6E80D5F06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805" y="1593685"/>
                <a:ext cx="2248705" cy="523220"/>
              </a:xfrm>
              <a:prstGeom prst="rect">
                <a:avLst/>
              </a:prstGeom>
              <a:blipFill>
                <a:blip r:embed="rId8"/>
                <a:stretch>
                  <a:fillRect l="-5691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2F568CDF-215B-4FA0-B9BC-FF4E509CBE17}"/>
              </a:ext>
            </a:extLst>
          </p:cNvPr>
          <p:cNvSpPr txBox="1"/>
          <p:nvPr/>
        </p:nvSpPr>
        <p:spPr>
          <a:xfrm>
            <a:off x="6258101" y="1593685"/>
            <a:ext cx="12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part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92C2B0-FF9E-40CB-AB77-0DB053A56E21}"/>
              </a:ext>
            </a:extLst>
          </p:cNvPr>
          <p:cNvSpPr txBox="1"/>
          <p:nvPr/>
        </p:nvSpPr>
        <p:spPr>
          <a:xfrm>
            <a:off x="7445645" y="1593685"/>
            <a:ext cx="12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B2D50B5-2D8E-4303-8306-A30D5064D0F0}"/>
                  </a:ext>
                </a:extLst>
              </p:cNvPr>
              <p:cNvSpPr txBox="1"/>
              <p:nvPr/>
            </p:nvSpPr>
            <p:spPr>
              <a:xfrm>
                <a:off x="7068762" y="1593685"/>
                <a:ext cx="3510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B2D50B5-2D8E-4303-8306-A30D5064D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762" y="1593685"/>
                <a:ext cx="35100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C5CE2A60-1BE7-496A-9227-B67400D6483B}"/>
              </a:ext>
            </a:extLst>
          </p:cNvPr>
          <p:cNvSpPr txBox="1"/>
          <p:nvPr/>
        </p:nvSpPr>
        <p:spPr>
          <a:xfrm>
            <a:off x="2894482" y="3070447"/>
            <a:ext cx="2275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00731E-6183-477F-8D8C-F1FB95208197}"/>
                  </a:ext>
                </a:extLst>
              </p:cNvPr>
              <p:cNvSpPr txBox="1"/>
              <p:nvPr/>
            </p:nvSpPr>
            <p:spPr>
              <a:xfrm>
                <a:off x="3228980" y="3050438"/>
                <a:ext cx="22752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7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00731E-6183-477F-8D8C-F1FB95208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980" y="3050438"/>
                <a:ext cx="2275202" cy="523220"/>
              </a:xfrm>
              <a:prstGeom prst="rect">
                <a:avLst/>
              </a:prstGeom>
              <a:blipFill>
                <a:blip r:embed="rId10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33DB2BB-FA0E-42F0-B1CA-C50447382799}"/>
                  </a:ext>
                </a:extLst>
              </p:cNvPr>
              <p:cNvSpPr txBox="1"/>
              <p:nvPr/>
            </p:nvSpPr>
            <p:spPr>
              <a:xfrm>
                <a:off x="3979447" y="3070125"/>
                <a:ext cx="22752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1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33DB2BB-FA0E-42F0-B1CA-C50447382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447" y="3070125"/>
                <a:ext cx="2275202" cy="523220"/>
              </a:xfrm>
              <a:prstGeom prst="rect">
                <a:avLst/>
              </a:prstGeom>
              <a:blipFill>
                <a:blip r:embed="rId11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FC8F030-056B-4B7C-98CA-62B83CA076D2}"/>
              </a:ext>
            </a:extLst>
          </p:cNvPr>
          <p:cNvCxnSpPr/>
          <p:nvPr/>
        </p:nvCxnSpPr>
        <p:spPr>
          <a:xfrm>
            <a:off x="4346041" y="3575425"/>
            <a:ext cx="373651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FAF32CB-0003-4E71-ADC6-6C5C2E8B3348}"/>
              </a:ext>
            </a:extLst>
          </p:cNvPr>
          <p:cNvCxnSpPr/>
          <p:nvPr/>
        </p:nvCxnSpPr>
        <p:spPr>
          <a:xfrm>
            <a:off x="2894482" y="3573658"/>
            <a:ext cx="373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09F1004-764A-4CB6-92A9-50FE9DC49BB3}"/>
              </a:ext>
            </a:extLst>
          </p:cNvPr>
          <p:cNvCxnSpPr/>
          <p:nvPr/>
        </p:nvCxnSpPr>
        <p:spPr>
          <a:xfrm>
            <a:off x="3581732" y="3575425"/>
            <a:ext cx="37365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04D6108-E606-4E86-BA93-7CD08C507216}"/>
                  </a:ext>
                </a:extLst>
              </p:cNvPr>
              <p:cNvSpPr txBox="1"/>
              <p:nvPr/>
            </p:nvSpPr>
            <p:spPr>
              <a:xfrm>
                <a:off x="5678279" y="3394917"/>
                <a:ext cx="2248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whole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04D6108-E606-4E86-BA93-7CD08C507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279" y="3394917"/>
                <a:ext cx="2248705" cy="523220"/>
              </a:xfrm>
              <a:prstGeom prst="rect">
                <a:avLst/>
              </a:prstGeom>
              <a:blipFill>
                <a:blip r:embed="rId12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964311F1-D579-45F0-8848-86A59ADE2D53}"/>
              </a:ext>
            </a:extLst>
          </p:cNvPr>
          <p:cNvSpPr txBox="1"/>
          <p:nvPr/>
        </p:nvSpPr>
        <p:spPr>
          <a:xfrm>
            <a:off x="4901315" y="3394917"/>
            <a:ext cx="12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part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A81413-88CC-4B66-B2D6-CAD3592D1ACD}"/>
              </a:ext>
            </a:extLst>
          </p:cNvPr>
          <p:cNvSpPr txBox="1"/>
          <p:nvPr/>
        </p:nvSpPr>
        <p:spPr>
          <a:xfrm>
            <a:off x="7396339" y="3394917"/>
            <a:ext cx="12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0DAF37B-6EB9-4863-8A70-1B1DBFD4C5D7}"/>
                  </a:ext>
                </a:extLst>
              </p:cNvPr>
              <p:cNvSpPr txBox="1"/>
              <p:nvPr/>
            </p:nvSpPr>
            <p:spPr>
              <a:xfrm>
                <a:off x="7045333" y="3394917"/>
                <a:ext cx="3510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0DAF37B-6EB9-4863-8A70-1B1DBFD4C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333" y="3394917"/>
                <a:ext cx="35100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97E2A621-19F1-4202-86EC-4B325AEE0125}"/>
              </a:ext>
            </a:extLst>
          </p:cNvPr>
          <p:cNvSpPr txBox="1"/>
          <p:nvPr/>
        </p:nvSpPr>
        <p:spPr>
          <a:xfrm>
            <a:off x="2912332" y="3649776"/>
            <a:ext cx="2275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FC516B9-BC2A-4EB8-8142-BF14B74C1156}"/>
                  </a:ext>
                </a:extLst>
              </p:cNvPr>
              <p:cNvSpPr txBox="1"/>
              <p:nvPr/>
            </p:nvSpPr>
            <p:spPr>
              <a:xfrm>
                <a:off x="3246830" y="3629767"/>
                <a:ext cx="22752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7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FC516B9-BC2A-4EB8-8142-BF14B74C1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830" y="3629767"/>
                <a:ext cx="2275202" cy="523220"/>
              </a:xfrm>
              <a:prstGeom prst="rect">
                <a:avLst/>
              </a:prstGeom>
              <a:blipFill>
                <a:blip r:embed="rId1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5B3460F-7095-466E-BD09-A99CFAC36ECE}"/>
                  </a:ext>
                </a:extLst>
              </p:cNvPr>
              <p:cNvSpPr txBox="1"/>
              <p:nvPr/>
            </p:nvSpPr>
            <p:spPr>
              <a:xfrm>
                <a:off x="3997297" y="3649454"/>
                <a:ext cx="22752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6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5B3460F-7095-466E-BD09-A99CFAC36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297" y="3649454"/>
                <a:ext cx="2275202" cy="523220"/>
              </a:xfrm>
              <a:prstGeom prst="rect">
                <a:avLst/>
              </a:prstGeom>
              <a:blipFill>
                <a:blip r:embed="rId15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F7B1263-9CAF-4BE0-B4FA-E57B42580033}"/>
              </a:ext>
            </a:extLst>
          </p:cNvPr>
          <p:cNvCxnSpPr/>
          <p:nvPr/>
        </p:nvCxnSpPr>
        <p:spPr>
          <a:xfrm>
            <a:off x="4375042" y="4154754"/>
            <a:ext cx="373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BD76B3A-5A22-48B3-8BE7-6AC8DC01F0B2}"/>
              </a:ext>
            </a:extLst>
          </p:cNvPr>
          <p:cNvCxnSpPr/>
          <p:nvPr/>
        </p:nvCxnSpPr>
        <p:spPr>
          <a:xfrm>
            <a:off x="2912332" y="4152987"/>
            <a:ext cx="373651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FEC53CC-EF52-4746-A655-015E7F7DD84F}"/>
              </a:ext>
            </a:extLst>
          </p:cNvPr>
          <p:cNvCxnSpPr/>
          <p:nvPr/>
        </p:nvCxnSpPr>
        <p:spPr>
          <a:xfrm>
            <a:off x="3599582" y="4154754"/>
            <a:ext cx="37365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91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0.03438 0.03773 C 0.04167 0.0463 0.05243 0.05093 0.06372 0.05093 C 0.07657 0.05093 0.08681 0.0463 0.0941 0.03773 L 0.12865 -3.7037E-7 " pathEditMode="relative" rAng="0" ptsTypes="AAAAA">
                                      <p:cBhvr>
                                        <p:cTn id="1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2546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0.00023 L -0.0342 0.03866 C -0.04131 0.04722 -0.05225 0.05208 -0.06354 0.05208 C -0.07638 0.05208 -0.0868 0.04722 -0.09392 0.03866 L -0.12847 0.00023 " pathEditMode="relative" rAng="0" ptsTypes="AAAAA">
                                      <p:cBhvr>
                                        <p:cTn id="1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0.07083 0.03773 C 0.08576 0.0463 0.10798 0.05093 0.13125 0.05093 C 0.15764 0.05093 0.17882 0.0463 0.19375 0.03773 L 0.2651 -1.85185E-6 " pathEditMode="relative" rAng="0" ptsTypes="AAAAA">
                                      <p:cBhvr>
                                        <p:cTn id="18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7" y="2546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-1.85185E-6 L -0.07517 0.03843 C -0.0901 0.04699 -0.11302 0.05209 -0.1368 0.05209 C -0.16371 0.05209 -0.18559 0.04699 -0.20052 0.03843 L -0.27291 -1.85185E-6 " pathEditMode="relative" rAng="0" ptsTypes="AAAAA">
                                      <p:cBhvr>
                                        <p:cTn id="19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/>
      <p:bldP spid="14" grpId="0"/>
      <p:bldP spid="15" grpId="0"/>
      <p:bldP spid="16" grpId="0"/>
      <p:bldP spid="17" grpId="0"/>
      <p:bldP spid="18" grpId="0"/>
      <p:bldP spid="25" grpId="0"/>
      <p:bldP spid="26" grpId="0"/>
      <p:bldP spid="26" grpId="1"/>
      <p:bldP spid="27" grpId="0"/>
      <p:bldP spid="27" grpId="1"/>
      <p:bldP spid="28" grpId="0"/>
      <p:bldP spid="29" grpId="0"/>
      <p:bldP spid="30" grpId="0"/>
      <p:bldP spid="31" grpId="0"/>
      <p:bldP spid="35" grpId="0"/>
      <p:bldP spid="36" grpId="0"/>
      <p:bldP spid="36" grpId="1"/>
      <p:bldP spid="37" grpId="0"/>
      <p:bldP spid="37" grpId="1"/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462A11-BBE8-4B4F-8352-B0BB81C5F0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8977" y="752748"/>
            <a:ext cx="1058060" cy="237606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A35B32A-1EE5-4E6E-92CD-0F942F2E3108}"/>
              </a:ext>
            </a:extLst>
          </p:cNvPr>
          <p:cNvSpPr/>
          <p:nvPr/>
        </p:nvSpPr>
        <p:spPr>
          <a:xfrm>
            <a:off x="4427756" y="1544460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E525492-044E-436E-87DF-6B48B55D9E16}"/>
              </a:ext>
            </a:extLst>
          </p:cNvPr>
          <p:cNvSpPr/>
          <p:nvPr/>
        </p:nvSpPr>
        <p:spPr>
          <a:xfrm>
            <a:off x="3976907" y="1544460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F382898-DA11-440A-A0AA-7D6720A5FB1E}"/>
              </a:ext>
            </a:extLst>
          </p:cNvPr>
          <p:cNvSpPr/>
          <p:nvPr/>
        </p:nvSpPr>
        <p:spPr>
          <a:xfrm>
            <a:off x="3540852" y="1544460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591B57-0A05-4D96-BDC1-439B1B5DAE4F}"/>
              </a:ext>
            </a:extLst>
          </p:cNvPr>
          <p:cNvSpPr/>
          <p:nvPr/>
        </p:nvSpPr>
        <p:spPr>
          <a:xfrm>
            <a:off x="3090003" y="1544460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25D6D4-76C4-453B-B26C-01D1F1FAE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73708" y="752748"/>
            <a:ext cx="1058060" cy="237606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28F9B2E-68DF-4F78-A908-D1068870ADD0}"/>
              </a:ext>
            </a:extLst>
          </p:cNvPr>
          <p:cNvSpPr/>
          <p:nvPr/>
        </p:nvSpPr>
        <p:spPr>
          <a:xfrm>
            <a:off x="2082487" y="1544460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846EDD4-6042-447E-82A4-E4785A7FD802}"/>
              </a:ext>
            </a:extLst>
          </p:cNvPr>
          <p:cNvSpPr/>
          <p:nvPr/>
        </p:nvSpPr>
        <p:spPr>
          <a:xfrm>
            <a:off x="1631638" y="1544460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A0432E6-3D9C-488F-ACFD-F5B1191679B5}"/>
              </a:ext>
            </a:extLst>
          </p:cNvPr>
          <p:cNvSpPr/>
          <p:nvPr/>
        </p:nvSpPr>
        <p:spPr>
          <a:xfrm>
            <a:off x="1201933" y="1544460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7B2E3A9-FB09-43FD-8BF4-DA3F46FFA0C2}"/>
              </a:ext>
            </a:extLst>
          </p:cNvPr>
          <p:cNvSpPr/>
          <p:nvPr/>
        </p:nvSpPr>
        <p:spPr>
          <a:xfrm>
            <a:off x="744734" y="1544460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4421E1-8E42-48F0-80E3-2562E257253B}"/>
              </a:ext>
            </a:extLst>
          </p:cNvPr>
          <p:cNvSpPr/>
          <p:nvPr/>
        </p:nvSpPr>
        <p:spPr>
          <a:xfrm>
            <a:off x="2067756" y="1989258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6F3556C-EA3E-48CC-9721-6CAD5E7EE4D9}"/>
              </a:ext>
            </a:extLst>
          </p:cNvPr>
          <p:cNvSpPr/>
          <p:nvPr/>
        </p:nvSpPr>
        <p:spPr>
          <a:xfrm>
            <a:off x="1616907" y="1989258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8D74DD5-EB45-4E67-9555-AF440A76787B}"/>
              </a:ext>
            </a:extLst>
          </p:cNvPr>
          <p:cNvSpPr/>
          <p:nvPr/>
        </p:nvSpPr>
        <p:spPr>
          <a:xfrm>
            <a:off x="1187202" y="1989258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8EAB9A-75DC-4819-B238-DB7F78B7B6D7}"/>
              </a:ext>
            </a:extLst>
          </p:cNvPr>
          <p:cNvSpPr/>
          <p:nvPr/>
        </p:nvSpPr>
        <p:spPr>
          <a:xfrm>
            <a:off x="730003" y="1989258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D6D3100-12AD-47E2-ABA4-1BBEF6A7652D}"/>
              </a:ext>
            </a:extLst>
          </p:cNvPr>
          <p:cNvSpPr/>
          <p:nvPr/>
        </p:nvSpPr>
        <p:spPr>
          <a:xfrm>
            <a:off x="2525072" y="1989258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91877E8-AB79-43D8-8E48-369FC861395E}"/>
              </a:ext>
            </a:extLst>
          </p:cNvPr>
          <p:cNvSpPr/>
          <p:nvPr/>
        </p:nvSpPr>
        <p:spPr>
          <a:xfrm>
            <a:off x="2525072" y="1544460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5AC4527-F4FB-4C92-83D7-CBBDE016120D}"/>
                  </a:ext>
                </a:extLst>
              </p:cNvPr>
              <p:cNvSpPr txBox="1"/>
              <p:nvPr/>
            </p:nvSpPr>
            <p:spPr>
              <a:xfrm>
                <a:off x="6760927" y="762949"/>
                <a:ext cx="6419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5AC4527-F4FB-4C92-83D7-CBBDE0161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927" y="762949"/>
                <a:ext cx="64199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FF5341-4EDB-43E0-B637-763BD655C43D}"/>
                  </a:ext>
                </a:extLst>
              </p:cNvPr>
              <p:cNvSpPr txBox="1"/>
              <p:nvPr/>
            </p:nvSpPr>
            <p:spPr>
              <a:xfrm>
                <a:off x="5940734" y="762949"/>
                <a:ext cx="456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FF5341-4EDB-43E0-B637-763BD655C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734" y="762949"/>
                <a:ext cx="45616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895D5245-7D45-47B2-B12E-FD523665A718}"/>
              </a:ext>
            </a:extLst>
          </p:cNvPr>
          <p:cNvSpPr/>
          <p:nvPr/>
        </p:nvSpPr>
        <p:spPr>
          <a:xfrm>
            <a:off x="5445987" y="762570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686562-718C-4BF8-8997-2EA6285DEDF3}"/>
              </a:ext>
            </a:extLst>
          </p:cNvPr>
          <p:cNvSpPr/>
          <p:nvPr/>
        </p:nvSpPr>
        <p:spPr>
          <a:xfrm>
            <a:off x="6359019" y="762570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7AF1A5-14D0-4B96-A184-7705A432ED0D}"/>
              </a:ext>
            </a:extLst>
          </p:cNvPr>
          <p:cNvSpPr/>
          <p:nvPr/>
        </p:nvSpPr>
        <p:spPr>
          <a:xfrm>
            <a:off x="7286191" y="762570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ECD1AF8-1255-4DFB-8DF5-916C1CA34F0F}"/>
                  </a:ext>
                </a:extLst>
              </p:cNvPr>
              <p:cNvSpPr txBox="1"/>
              <p:nvPr/>
            </p:nvSpPr>
            <p:spPr>
              <a:xfrm>
                <a:off x="6760927" y="1401510"/>
                <a:ext cx="6419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ECD1AF8-1255-4DFB-8DF5-916C1CA34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927" y="1401510"/>
                <a:ext cx="64199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0B8838B-C794-4A96-A2DD-A7C8946B22C4}"/>
                  </a:ext>
                </a:extLst>
              </p:cNvPr>
              <p:cNvSpPr txBox="1"/>
              <p:nvPr/>
            </p:nvSpPr>
            <p:spPr>
              <a:xfrm>
                <a:off x="5940734" y="1401510"/>
                <a:ext cx="456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0B8838B-C794-4A96-A2DD-A7C8946B2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734" y="1401510"/>
                <a:ext cx="45616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C43595A0-D057-4F66-B1EE-3DA1A3775EDB}"/>
              </a:ext>
            </a:extLst>
          </p:cNvPr>
          <p:cNvSpPr/>
          <p:nvPr/>
        </p:nvSpPr>
        <p:spPr>
          <a:xfrm>
            <a:off x="5445987" y="1394700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1EA8D4-681C-4173-B049-1DADCBCAAAD9}"/>
              </a:ext>
            </a:extLst>
          </p:cNvPr>
          <p:cNvSpPr/>
          <p:nvPr/>
        </p:nvSpPr>
        <p:spPr>
          <a:xfrm>
            <a:off x="6359019" y="1394700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0736510-46F2-4341-B7D9-D9EC7756DD20}"/>
              </a:ext>
            </a:extLst>
          </p:cNvPr>
          <p:cNvSpPr/>
          <p:nvPr/>
        </p:nvSpPr>
        <p:spPr>
          <a:xfrm>
            <a:off x="7286191" y="1394700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64443A4-0772-4848-81D3-3E11D57122F5}"/>
                  </a:ext>
                </a:extLst>
              </p:cNvPr>
              <p:cNvSpPr txBox="1"/>
              <p:nvPr/>
            </p:nvSpPr>
            <p:spPr>
              <a:xfrm>
                <a:off x="5841293" y="2020778"/>
                <a:ext cx="6419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64443A4-0772-4848-81D3-3E11D5712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293" y="2020778"/>
                <a:ext cx="6419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CD117AA-0EE1-4A4C-AB95-9DB0937E00C3}"/>
                  </a:ext>
                </a:extLst>
              </p:cNvPr>
              <p:cNvSpPr txBox="1"/>
              <p:nvPr/>
            </p:nvSpPr>
            <p:spPr>
              <a:xfrm>
                <a:off x="6863527" y="2030424"/>
                <a:ext cx="456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CD117AA-0EE1-4A4C-AB95-9DB0937E0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527" y="2030424"/>
                <a:ext cx="45616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272C06F1-B00E-4302-9914-34136E34178A}"/>
              </a:ext>
            </a:extLst>
          </p:cNvPr>
          <p:cNvSpPr/>
          <p:nvPr/>
        </p:nvSpPr>
        <p:spPr>
          <a:xfrm>
            <a:off x="5445987" y="2026830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19AADF2-6F0A-4E3F-90BA-DEAB10E0E479}"/>
              </a:ext>
            </a:extLst>
          </p:cNvPr>
          <p:cNvSpPr/>
          <p:nvPr/>
        </p:nvSpPr>
        <p:spPr>
          <a:xfrm>
            <a:off x="6359019" y="2026830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4E2C5B4-A141-4452-A04A-9330AD666BAA}"/>
              </a:ext>
            </a:extLst>
          </p:cNvPr>
          <p:cNvSpPr/>
          <p:nvPr/>
        </p:nvSpPr>
        <p:spPr>
          <a:xfrm>
            <a:off x="7286191" y="2026830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AE696E0-9BE4-4688-B7A1-7E1698875F84}"/>
                  </a:ext>
                </a:extLst>
              </p:cNvPr>
              <p:cNvSpPr txBox="1"/>
              <p:nvPr/>
            </p:nvSpPr>
            <p:spPr>
              <a:xfrm>
                <a:off x="5831656" y="2659339"/>
                <a:ext cx="6419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AE696E0-9BE4-4688-B7A1-7E1698875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656" y="2659339"/>
                <a:ext cx="64199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8036996-1940-4B86-9565-CC0104C29690}"/>
                  </a:ext>
                </a:extLst>
              </p:cNvPr>
              <p:cNvSpPr txBox="1"/>
              <p:nvPr/>
            </p:nvSpPr>
            <p:spPr>
              <a:xfrm>
                <a:off x="6855041" y="2668985"/>
                <a:ext cx="456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8036996-1940-4B86-9565-CC0104C29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041" y="2668985"/>
                <a:ext cx="45616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F6125EBC-7C4F-4F61-BF02-A3F83E8D14BB}"/>
              </a:ext>
            </a:extLst>
          </p:cNvPr>
          <p:cNvSpPr/>
          <p:nvPr/>
        </p:nvSpPr>
        <p:spPr>
          <a:xfrm>
            <a:off x="5445987" y="2658960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B89B498-AF1C-4899-85E1-028DE446CF5C}"/>
              </a:ext>
            </a:extLst>
          </p:cNvPr>
          <p:cNvSpPr/>
          <p:nvPr/>
        </p:nvSpPr>
        <p:spPr>
          <a:xfrm>
            <a:off x="6359019" y="2658960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7028A5F-F7BD-40A3-BBB0-20806820D2C0}"/>
              </a:ext>
            </a:extLst>
          </p:cNvPr>
          <p:cNvSpPr/>
          <p:nvPr/>
        </p:nvSpPr>
        <p:spPr>
          <a:xfrm>
            <a:off x="7286191" y="2658960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DAE7CE-205F-4389-882B-5C3ED5C45FDC}"/>
              </a:ext>
            </a:extLst>
          </p:cNvPr>
          <p:cNvSpPr txBox="1"/>
          <p:nvPr/>
        </p:nvSpPr>
        <p:spPr>
          <a:xfrm>
            <a:off x="5477775" y="785121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132A025-0CEE-4891-85F9-A9095D9EBE89}"/>
              </a:ext>
            </a:extLst>
          </p:cNvPr>
          <p:cNvSpPr txBox="1"/>
          <p:nvPr/>
        </p:nvSpPr>
        <p:spPr>
          <a:xfrm>
            <a:off x="6399593" y="785121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B948043-57BB-45B7-8658-A9B959575B62}"/>
              </a:ext>
            </a:extLst>
          </p:cNvPr>
          <p:cNvSpPr txBox="1"/>
          <p:nvPr/>
        </p:nvSpPr>
        <p:spPr>
          <a:xfrm>
            <a:off x="7246533" y="785121"/>
            <a:ext cx="59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DD64F0D-9A59-4CC9-9820-EEA4B1D75DBB}"/>
              </a:ext>
            </a:extLst>
          </p:cNvPr>
          <p:cNvSpPr txBox="1"/>
          <p:nvPr/>
        </p:nvSpPr>
        <p:spPr>
          <a:xfrm>
            <a:off x="5477775" y="1401248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7F2F5C3-6E6C-4F13-8E25-79BD7C02F8C6}"/>
              </a:ext>
            </a:extLst>
          </p:cNvPr>
          <p:cNvSpPr txBox="1"/>
          <p:nvPr/>
        </p:nvSpPr>
        <p:spPr>
          <a:xfrm>
            <a:off x="6399593" y="1401248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09E1E35-D360-4B34-B0F6-1885D2911325}"/>
              </a:ext>
            </a:extLst>
          </p:cNvPr>
          <p:cNvSpPr txBox="1"/>
          <p:nvPr/>
        </p:nvSpPr>
        <p:spPr>
          <a:xfrm>
            <a:off x="7246533" y="1401248"/>
            <a:ext cx="59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62D862E-7966-4835-A6B0-5E83747A2BFD}"/>
              </a:ext>
            </a:extLst>
          </p:cNvPr>
          <p:cNvSpPr txBox="1"/>
          <p:nvPr/>
        </p:nvSpPr>
        <p:spPr>
          <a:xfrm>
            <a:off x="5410812" y="2039837"/>
            <a:ext cx="59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9764014-202A-4E17-8795-C10785B9477D}"/>
              </a:ext>
            </a:extLst>
          </p:cNvPr>
          <p:cNvSpPr txBox="1"/>
          <p:nvPr/>
        </p:nvSpPr>
        <p:spPr>
          <a:xfrm>
            <a:off x="6399593" y="2039837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79A16AA-328D-454A-A6B7-FCC94CA2342F}"/>
              </a:ext>
            </a:extLst>
          </p:cNvPr>
          <p:cNvSpPr txBox="1"/>
          <p:nvPr/>
        </p:nvSpPr>
        <p:spPr>
          <a:xfrm>
            <a:off x="7313496" y="2039837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485207F-3D43-4414-BAEC-1A30E574A95F}"/>
              </a:ext>
            </a:extLst>
          </p:cNvPr>
          <p:cNvSpPr txBox="1"/>
          <p:nvPr/>
        </p:nvSpPr>
        <p:spPr>
          <a:xfrm>
            <a:off x="5410812" y="2684334"/>
            <a:ext cx="59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3E2E9F4-8195-4C2E-BB16-370090C994FF}"/>
              </a:ext>
            </a:extLst>
          </p:cNvPr>
          <p:cNvSpPr txBox="1"/>
          <p:nvPr/>
        </p:nvSpPr>
        <p:spPr>
          <a:xfrm>
            <a:off x="6399593" y="2684334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002604-2AC3-4B8A-AF45-8E8F6F42ABC0}"/>
              </a:ext>
            </a:extLst>
          </p:cNvPr>
          <p:cNvSpPr txBox="1"/>
          <p:nvPr/>
        </p:nvSpPr>
        <p:spPr>
          <a:xfrm>
            <a:off x="7313496" y="2684334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07102D9-F60F-4839-B7C8-73B191CD30B3}"/>
                  </a:ext>
                </a:extLst>
              </p:cNvPr>
              <p:cNvSpPr txBox="1"/>
              <p:nvPr/>
            </p:nvSpPr>
            <p:spPr>
              <a:xfrm>
                <a:off x="6760927" y="3329210"/>
                <a:ext cx="6419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07102D9-F60F-4839-B7C8-73B191CD3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927" y="3329210"/>
                <a:ext cx="64199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EA92BF2-63A5-4BC2-A86C-865FCD81625C}"/>
                  </a:ext>
                </a:extLst>
              </p:cNvPr>
              <p:cNvSpPr txBox="1"/>
              <p:nvPr/>
            </p:nvSpPr>
            <p:spPr>
              <a:xfrm>
                <a:off x="5940734" y="3329210"/>
                <a:ext cx="456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EA92BF2-63A5-4BC2-A86C-865FCD816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734" y="3329210"/>
                <a:ext cx="45616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id="{27602AE7-5CE0-4938-9430-C21C0F974E9D}"/>
              </a:ext>
            </a:extLst>
          </p:cNvPr>
          <p:cNvSpPr/>
          <p:nvPr/>
        </p:nvSpPr>
        <p:spPr>
          <a:xfrm>
            <a:off x="5445987" y="3328831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F7A6619-FD39-4A6E-95E3-BCA0292ED672}"/>
              </a:ext>
            </a:extLst>
          </p:cNvPr>
          <p:cNvSpPr/>
          <p:nvPr/>
        </p:nvSpPr>
        <p:spPr>
          <a:xfrm>
            <a:off x="6359019" y="3328831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576FC7B-1B3E-425A-8215-C008EDB52110}"/>
              </a:ext>
            </a:extLst>
          </p:cNvPr>
          <p:cNvSpPr/>
          <p:nvPr/>
        </p:nvSpPr>
        <p:spPr>
          <a:xfrm>
            <a:off x="7286191" y="3328831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F43EB0B-8693-4179-94F8-0873448EC80A}"/>
                  </a:ext>
                </a:extLst>
              </p:cNvPr>
              <p:cNvSpPr txBox="1"/>
              <p:nvPr/>
            </p:nvSpPr>
            <p:spPr>
              <a:xfrm>
                <a:off x="6760927" y="3967771"/>
                <a:ext cx="6419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F43EB0B-8693-4179-94F8-0873448EC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927" y="3967771"/>
                <a:ext cx="64199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BA433B6-82C0-4F71-B828-4DC8CACA5F13}"/>
                  </a:ext>
                </a:extLst>
              </p:cNvPr>
              <p:cNvSpPr txBox="1"/>
              <p:nvPr/>
            </p:nvSpPr>
            <p:spPr>
              <a:xfrm>
                <a:off x="5940734" y="3967771"/>
                <a:ext cx="456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BA433B6-82C0-4F71-B828-4DC8CACA5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734" y="3967771"/>
                <a:ext cx="45616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>
            <a:extLst>
              <a:ext uri="{FF2B5EF4-FFF2-40B4-BE49-F238E27FC236}">
                <a16:creationId xmlns:a16="http://schemas.microsoft.com/office/drawing/2014/main" id="{D19F8CC6-37C5-4A40-B2FE-47312C403100}"/>
              </a:ext>
            </a:extLst>
          </p:cNvPr>
          <p:cNvSpPr/>
          <p:nvPr/>
        </p:nvSpPr>
        <p:spPr>
          <a:xfrm>
            <a:off x="5445987" y="3960961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D2892B1-3F65-49B9-A783-60790132E2C2}"/>
              </a:ext>
            </a:extLst>
          </p:cNvPr>
          <p:cNvSpPr/>
          <p:nvPr/>
        </p:nvSpPr>
        <p:spPr>
          <a:xfrm>
            <a:off x="6359019" y="3960961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21F46AE-8F09-420A-ABA9-274FE85A83A1}"/>
              </a:ext>
            </a:extLst>
          </p:cNvPr>
          <p:cNvSpPr/>
          <p:nvPr/>
        </p:nvSpPr>
        <p:spPr>
          <a:xfrm>
            <a:off x="7286191" y="3960961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7D89C81-E519-40A9-A787-6C192F216F73}"/>
                  </a:ext>
                </a:extLst>
              </p:cNvPr>
              <p:cNvSpPr txBox="1"/>
              <p:nvPr/>
            </p:nvSpPr>
            <p:spPr>
              <a:xfrm>
                <a:off x="5841293" y="4587039"/>
                <a:ext cx="6419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7D89C81-E519-40A9-A787-6C192F216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293" y="4587039"/>
                <a:ext cx="6419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BD8CE66-BB99-4416-9E7A-257534C6E9A2}"/>
                  </a:ext>
                </a:extLst>
              </p:cNvPr>
              <p:cNvSpPr txBox="1"/>
              <p:nvPr/>
            </p:nvSpPr>
            <p:spPr>
              <a:xfrm>
                <a:off x="6863527" y="4596685"/>
                <a:ext cx="456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BD8CE66-BB99-4416-9E7A-257534C6E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527" y="4596685"/>
                <a:ext cx="45616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>
            <a:extLst>
              <a:ext uri="{FF2B5EF4-FFF2-40B4-BE49-F238E27FC236}">
                <a16:creationId xmlns:a16="http://schemas.microsoft.com/office/drawing/2014/main" id="{AFEDBF3D-EE7E-4EA0-8909-7FA631611308}"/>
              </a:ext>
            </a:extLst>
          </p:cNvPr>
          <p:cNvSpPr/>
          <p:nvPr/>
        </p:nvSpPr>
        <p:spPr>
          <a:xfrm>
            <a:off x="5445987" y="4593091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2716F75-7796-4A0B-80DB-13A48A6ABFFE}"/>
              </a:ext>
            </a:extLst>
          </p:cNvPr>
          <p:cNvSpPr/>
          <p:nvPr/>
        </p:nvSpPr>
        <p:spPr>
          <a:xfrm>
            <a:off x="6359019" y="4593091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E3C3777-23C4-437A-AE42-85A81C20A31B}"/>
              </a:ext>
            </a:extLst>
          </p:cNvPr>
          <p:cNvSpPr/>
          <p:nvPr/>
        </p:nvSpPr>
        <p:spPr>
          <a:xfrm>
            <a:off x="7286191" y="4593091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B895120-3C14-4A99-9285-8755B2CF17EC}"/>
                  </a:ext>
                </a:extLst>
              </p:cNvPr>
              <p:cNvSpPr txBox="1"/>
              <p:nvPr/>
            </p:nvSpPr>
            <p:spPr>
              <a:xfrm>
                <a:off x="5831656" y="5225600"/>
                <a:ext cx="6419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B895120-3C14-4A99-9285-8755B2CF1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656" y="5225600"/>
                <a:ext cx="64199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6710F7F-D80D-45F9-A563-FA003268E7E0}"/>
                  </a:ext>
                </a:extLst>
              </p:cNvPr>
              <p:cNvSpPr txBox="1"/>
              <p:nvPr/>
            </p:nvSpPr>
            <p:spPr>
              <a:xfrm>
                <a:off x="6855041" y="5235246"/>
                <a:ext cx="456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6710F7F-D80D-45F9-A563-FA003268E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041" y="5235246"/>
                <a:ext cx="45616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>
            <a:extLst>
              <a:ext uri="{FF2B5EF4-FFF2-40B4-BE49-F238E27FC236}">
                <a16:creationId xmlns:a16="http://schemas.microsoft.com/office/drawing/2014/main" id="{AABD32AE-1AE3-4A2B-8D08-16D13C6A16C5}"/>
              </a:ext>
            </a:extLst>
          </p:cNvPr>
          <p:cNvSpPr/>
          <p:nvPr/>
        </p:nvSpPr>
        <p:spPr>
          <a:xfrm>
            <a:off x="5445987" y="5225221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F6C5A29-0A41-4B79-9D7A-BF71C500CBDE}"/>
              </a:ext>
            </a:extLst>
          </p:cNvPr>
          <p:cNvSpPr/>
          <p:nvPr/>
        </p:nvSpPr>
        <p:spPr>
          <a:xfrm>
            <a:off x="6359019" y="5225221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E5F8A24-2EC6-487C-A13E-02FE16B0099A}"/>
              </a:ext>
            </a:extLst>
          </p:cNvPr>
          <p:cNvSpPr/>
          <p:nvPr/>
        </p:nvSpPr>
        <p:spPr>
          <a:xfrm>
            <a:off x="7286191" y="5225221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EE46C89-3A01-437B-B62C-0D27D185B346}"/>
              </a:ext>
            </a:extLst>
          </p:cNvPr>
          <p:cNvSpPr txBox="1"/>
          <p:nvPr/>
        </p:nvSpPr>
        <p:spPr>
          <a:xfrm>
            <a:off x="6407363" y="3322400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A1CC23A-0872-43D2-B1A2-7D94622BA5EB}"/>
              </a:ext>
            </a:extLst>
          </p:cNvPr>
          <p:cNvSpPr txBox="1"/>
          <p:nvPr/>
        </p:nvSpPr>
        <p:spPr>
          <a:xfrm>
            <a:off x="7305717" y="3322400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C76BECD-80A2-4FD9-A72F-24BB72781B5A}"/>
              </a:ext>
            </a:extLst>
          </p:cNvPr>
          <p:cNvSpPr txBox="1"/>
          <p:nvPr/>
        </p:nvSpPr>
        <p:spPr>
          <a:xfrm>
            <a:off x="5416172" y="3322400"/>
            <a:ext cx="575338" cy="523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FB56870-AF65-421D-8D8C-6C788AABBB6D}"/>
              </a:ext>
            </a:extLst>
          </p:cNvPr>
          <p:cNvSpPr txBox="1"/>
          <p:nvPr/>
        </p:nvSpPr>
        <p:spPr>
          <a:xfrm>
            <a:off x="6407363" y="3967509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A7BD197-61F1-45C1-85D1-C879315487C7}"/>
              </a:ext>
            </a:extLst>
          </p:cNvPr>
          <p:cNvSpPr txBox="1"/>
          <p:nvPr/>
        </p:nvSpPr>
        <p:spPr>
          <a:xfrm>
            <a:off x="7324227" y="3967509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AD4CA1D-6D57-49BD-9025-394688FF8BFA}"/>
              </a:ext>
            </a:extLst>
          </p:cNvPr>
          <p:cNvSpPr txBox="1"/>
          <p:nvPr/>
        </p:nvSpPr>
        <p:spPr>
          <a:xfrm>
            <a:off x="5409537" y="3957984"/>
            <a:ext cx="59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85311F1-0204-4B27-BD1B-0B39992B316F}"/>
              </a:ext>
            </a:extLst>
          </p:cNvPr>
          <p:cNvSpPr txBox="1"/>
          <p:nvPr/>
        </p:nvSpPr>
        <p:spPr>
          <a:xfrm>
            <a:off x="6305192" y="4618086"/>
            <a:ext cx="59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A7FB963-4BFE-4743-B5EE-1A4D468EB209}"/>
              </a:ext>
            </a:extLst>
          </p:cNvPr>
          <p:cNvSpPr txBox="1"/>
          <p:nvPr/>
        </p:nvSpPr>
        <p:spPr>
          <a:xfrm>
            <a:off x="7324227" y="4607286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37B478A-A5F3-4473-B427-4E680A536596}"/>
              </a:ext>
            </a:extLst>
          </p:cNvPr>
          <p:cNvSpPr txBox="1"/>
          <p:nvPr/>
        </p:nvSpPr>
        <p:spPr>
          <a:xfrm>
            <a:off x="5469150" y="4606187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4A76F9E-71A5-476C-B334-F9793EC87F89}"/>
              </a:ext>
            </a:extLst>
          </p:cNvPr>
          <p:cNvSpPr txBox="1"/>
          <p:nvPr/>
        </p:nvSpPr>
        <p:spPr>
          <a:xfrm>
            <a:off x="6325583" y="5250595"/>
            <a:ext cx="59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E95F22B-D9E4-4C0D-8D4E-283CEECCF101}"/>
              </a:ext>
            </a:extLst>
          </p:cNvPr>
          <p:cNvSpPr txBox="1"/>
          <p:nvPr/>
        </p:nvSpPr>
        <p:spPr>
          <a:xfrm>
            <a:off x="7319691" y="5219548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4252317-8DC8-42AA-981B-AADD2C1F76FD}"/>
              </a:ext>
            </a:extLst>
          </p:cNvPr>
          <p:cNvSpPr txBox="1"/>
          <p:nvPr/>
        </p:nvSpPr>
        <p:spPr>
          <a:xfrm>
            <a:off x="5484570" y="5219548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DC406EFB-BCF6-4D57-AA20-1F548F09CAD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23187" y="4171836"/>
            <a:ext cx="702352" cy="702352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7BF240C9-9AD1-4B0F-88E1-A649B2BBC52D}"/>
              </a:ext>
            </a:extLst>
          </p:cNvPr>
          <p:cNvSpPr txBox="1"/>
          <p:nvPr/>
        </p:nvSpPr>
        <p:spPr>
          <a:xfrm>
            <a:off x="1990495" y="4352915"/>
            <a:ext cx="3130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8F314E1-65BF-45F9-9D39-800A04F307D0}"/>
                  </a:ext>
                </a:extLst>
              </p:cNvPr>
              <p:cNvSpPr txBox="1"/>
              <p:nvPr/>
            </p:nvSpPr>
            <p:spPr>
              <a:xfrm>
                <a:off x="1796874" y="1072338"/>
                <a:ext cx="57127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part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part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whole</a:t>
                </a: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8F314E1-65BF-45F9-9D39-800A04F30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874" y="1072338"/>
                <a:ext cx="5712722" cy="523220"/>
              </a:xfrm>
              <a:prstGeom prst="rect">
                <a:avLst/>
              </a:prstGeom>
              <a:blipFill>
                <a:blip r:embed="rId17"/>
                <a:stretch>
                  <a:fillRect l="-2241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CE0EC04-BF48-4ED9-9D59-B011935C521D}"/>
                  </a:ext>
                </a:extLst>
              </p:cNvPr>
              <p:cNvSpPr txBox="1"/>
              <p:nvPr/>
            </p:nvSpPr>
            <p:spPr>
              <a:xfrm>
                <a:off x="1842953" y="2342696"/>
                <a:ext cx="57127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w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hole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part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part</a:t>
                </a: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CE0EC04-BF48-4ED9-9D59-B011935C5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953" y="2342696"/>
                <a:ext cx="5712722" cy="523220"/>
              </a:xfrm>
              <a:prstGeom prst="rect">
                <a:avLst/>
              </a:prstGeom>
              <a:blipFill>
                <a:blip r:embed="rId18"/>
                <a:stretch>
                  <a:fillRect l="-213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FCCFBFE-E1A5-4A04-BF8E-F1394FADDDB2}"/>
                  </a:ext>
                </a:extLst>
              </p:cNvPr>
              <p:cNvSpPr txBox="1"/>
              <p:nvPr/>
            </p:nvSpPr>
            <p:spPr>
              <a:xfrm>
                <a:off x="1850715" y="3645592"/>
                <a:ext cx="57127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whole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part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part</a:t>
                </a: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FCCFBFE-E1A5-4A04-BF8E-F1394FADD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715" y="3645592"/>
                <a:ext cx="5712722" cy="523220"/>
              </a:xfrm>
              <a:prstGeom prst="rect">
                <a:avLst/>
              </a:prstGeom>
              <a:blipFill>
                <a:blip r:embed="rId19"/>
                <a:stretch>
                  <a:fillRect l="-2241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BB662BE-FFE5-4FB8-8276-E2BF88F79426}"/>
                  </a:ext>
                </a:extLst>
              </p:cNvPr>
              <p:cNvSpPr txBox="1"/>
              <p:nvPr/>
            </p:nvSpPr>
            <p:spPr>
              <a:xfrm>
                <a:off x="1901867" y="4905265"/>
                <a:ext cx="57127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part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whole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part</a:t>
                </a: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BB662BE-FFE5-4FB8-8276-E2BF88F79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867" y="4905265"/>
                <a:ext cx="5712722" cy="523220"/>
              </a:xfrm>
              <a:prstGeom prst="rect">
                <a:avLst/>
              </a:prstGeom>
              <a:blipFill>
                <a:blip r:embed="rId20"/>
                <a:stretch>
                  <a:fillRect l="-2241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860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1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1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19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9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9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21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2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52" grpId="0"/>
      <p:bldP spid="53" grpId="0"/>
      <p:bldP spid="54" grpId="0" animBg="1"/>
      <p:bldP spid="55" grpId="0" animBg="1"/>
      <p:bldP spid="56" grpId="0" animBg="1"/>
      <p:bldP spid="57" grpId="0"/>
      <p:bldP spid="58" grpId="0"/>
      <p:bldP spid="59" grpId="0" animBg="1"/>
      <p:bldP spid="60" grpId="0" animBg="1"/>
      <p:bldP spid="61" grpId="0" animBg="1"/>
      <p:bldP spid="62" grpId="0"/>
      <p:bldP spid="63" grpId="0"/>
      <p:bldP spid="64" grpId="0" animBg="1"/>
      <p:bldP spid="65" grpId="0" animBg="1"/>
      <p:bldP spid="66" grpId="0" animBg="1"/>
      <p:bldP spid="67" grpId="0"/>
      <p:bldP spid="68" grpId="0"/>
      <p:bldP spid="69" grpId="0" animBg="1"/>
      <p:bldP spid="70" grpId="0" animBg="1"/>
      <p:bldP spid="71" grpId="0" animBg="1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5" grpId="0"/>
      <p:bldP spid="85" grpId="1"/>
      <p:bldP spid="86" grpId="0"/>
      <p:bldP spid="87" grpId="0"/>
      <p:bldP spid="88" grpId="0"/>
      <p:bldP spid="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6096" y="843043"/>
            <a:ext cx="2504753" cy="17533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7956371" y="1762448"/>
                <a:ext cx="6419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1" y="1762448"/>
                <a:ext cx="64199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7136178" y="1762448"/>
                <a:ext cx="456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178" y="1762448"/>
                <a:ext cx="45616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606256" y="1762069"/>
            <a:ext cx="52322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554463" y="1762069"/>
            <a:ext cx="52322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483666" y="1762069"/>
            <a:ext cx="52322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7027100" y="2728523"/>
                <a:ext cx="6419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100" y="2728523"/>
                <a:ext cx="64199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8050485" y="2738169"/>
                <a:ext cx="456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485" y="2738169"/>
                <a:ext cx="45616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6606256" y="2728144"/>
            <a:ext cx="52322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7565614" y="2728144"/>
            <a:ext cx="52322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8483666" y="2728144"/>
            <a:ext cx="52322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650860" y="1784620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7595037" y="1784620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8441978" y="1784620"/>
            <a:ext cx="59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572804" y="2753518"/>
            <a:ext cx="59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7606188" y="2753518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8531242" y="2753518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7966114" y="3710675"/>
                <a:ext cx="6419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114" y="3710675"/>
                <a:ext cx="6419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7145921" y="3710675"/>
                <a:ext cx="456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921" y="3710675"/>
                <a:ext cx="45616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6606256" y="3703865"/>
            <a:ext cx="52322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7564206" y="3703865"/>
            <a:ext cx="52322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8483666" y="3703865"/>
            <a:ext cx="52322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7013587" y="4672318"/>
                <a:ext cx="6419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587" y="4672318"/>
                <a:ext cx="64199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8035821" y="4681964"/>
                <a:ext cx="456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821" y="4681964"/>
                <a:ext cx="45616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6606256" y="4678370"/>
            <a:ext cx="52322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7564766" y="4678370"/>
            <a:ext cx="52322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8483666" y="4678370"/>
            <a:ext cx="52322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7612550" y="3710413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8529414" y="3710413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572804" y="3700888"/>
            <a:ext cx="59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7544393" y="4703365"/>
            <a:ext cx="59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8542451" y="4692565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639709" y="4691466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2615" y="2319772"/>
            <a:ext cx="1058060" cy="2376064"/>
          </a:xfrm>
          <a:prstGeom prst="rect">
            <a:avLst/>
          </a:prstGeom>
        </p:spPr>
      </p:pic>
      <p:sp>
        <p:nvSpPr>
          <p:cNvPr id="75" name="Oval 74"/>
          <p:cNvSpPr/>
          <p:nvPr/>
        </p:nvSpPr>
        <p:spPr>
          <a:xfrm>
            <a:off x="4891394" y="3111485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4440545" y="3111485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4010840" y="3111485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3553641" y="3111485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3996109" y="3556283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3538910" y="3556283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333979" y="3111485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4448559" y="3556283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4897893" y="3556283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77572" y="661964"/>
            <a:ext cx="702352" cy="702352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7144881" y="843043"/>
            <a:ext cx="3130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733184" y="4189493"/>
                <a:ext cx="57127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:r>
                  <a:rPr lang="en-GB" sz="2800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part</a:t>
                </a: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part</a:t>
                </a: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whole</a:t>
                </a: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184" y="4189493"/>
                <a:ext cx="5712722" cy="523220"/>
              </a:xfrm>
              <a:prstGeom prst="rect">
                <a:avLst/>
              </a:prstGeom>
              <a:blipFill>
                <a:blip r:embed="rId15"/>
                <a:stretch>
                  <a:fillRect l="-213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675635" y="4995237"/>
                <a:ext cx="57127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:r>
                  <a:rPr lang="en-GB" sz="28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whole</a:t>
                </a: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part</a:t>
                </a: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part</a:t>
                </a: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635" y="4995237"/>
                <a:ext cx="5712722" cy="523220"/>
              </a:xfrm>
              <a:prstGeom prst="rect">
                <a:avLst/>
              </a:prstGeom>
              <a:blipFill>
                <a:blip r:embed="rId16"/>
                <a:stretch>
                  <a:fillRect l="-2241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4648242" y="4603761"/>
                <a:ext cx="6419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42" y="4603761"/>
                <a:ext cx="64199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3549732" y="4603761"/>
                <a:ext cx="456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732" y="4603761"/>
                <a:ext cx="45616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015564" y="4603761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2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4187823" y="4603761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2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5377986" y="4603761"/>
            <a:ext cx="59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9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8504974" y="2388638"/>
            <a:ext cx="5019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7570426" y="3368495"/>
            <a:ext cx="5019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627564" y="4336425"/>
            <a:ext cx="5019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8496703" y="5326015"/>
            <a:ext cx="5019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7570426" y="2388638"/>
            <a:ext cx="501912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6616835" y="2388638"/>
            <a:ext cx="501912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8483666" y="3368495"/>
            <a:ext cx="501912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6632483" y="3368495"/>
            <a:ext cx="501912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8506649" y="4336425"/>
            <a:ext cx="501912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7571718" y="4336425"/>
            <a:ext cx="501912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7579902" y="5326015"/>
            <a:ext cx="501912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6638751" y="5326015"/>
            <a:ext cx="501912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10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407" y="1721362"/>
            <a:ext cx="610875" cy="565327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587" y="2710518"/>
            <a:ext cx="536513" cy="53651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689" y="3679835"/>
            <a:ext cx="610875" cy="565327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710" y="4703366"/>
            <a:ext cx="536513" cy="5365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651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18" grpId="0"/>
      <p:bldP spid="19" grpId="0"/>
      <p:bldP spid="20" grpId="0" animBg="1"/>
      <p:bldP spid="21" grpId="0" animBg="1"/>
      <p:bldP spid="22" grpId="0" animBg="1"/>
      <p:bldP spid="23" grpId="0"/>
      <p:bldP spid="24" grpId="0"/>
      <p:bldP spid="25" grpId="0"/>
      <p:bldP spid="32" grpId="0"/>
      <p:bldP spid="33" grpId="0"/>
      <p:bldP spid="34" grpId="0"/>
      <p:bldP spid="40" grpId="0"/>
      <p:bldP spid="41" grpId="0"/>
      <p:bldP spid="42" grpId="0" animBg="1"/>
      <p:bldP spid="43" grpId="0" animBg="1"/>
      <p:bldP spid="44" grpId="0" animBg="1"/>
      <p:bldP spid="45" grpId="0"/>
      <p:bldP spid="46" grpId="0"/>
      <p:bldP spid="47" grpId="0" animBg="1"/>
      <p:bldP spid="48" grpId="0" animBg="1"/>
      <p:bldP spid="49" grpId="0" animBg="1"/>
      <p:bldP spid="58" grpId="0"/>
      <p:bldP spid="59" grpId="0"/>
      <p:bldP spid="60" grpId="0"/>
      <p:bldP spid="61" grpId="0"/>
      <p:bldP spid="62" grpId="0"/>
      <p:bldP spid="63" grpId="0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5" grpId="0"/>
      <p:bldP spid="85" grpId="1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3|10.7|0.6|10.2|1.6|1.1|1|1.7|1.7|2|3.5|1.4|11.1|15.6|6.2|4.7|9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8.1|13.3|8.2|4.5|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4.7|2.7|17.5|18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6.1|1.5|2.3|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.9|2.7|0.5|0.5|0.5|1.4|5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3.1|11.3|6.7|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1.3|3.6|2.5|12.1|14.3|1.7|1.7|1.5|7.1|4.9|7|3.3|4.7|1.5|4.3|1.8|1.6|2.1|1.2|1.8|5.3|5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3|6.6|8.4|5.7|8.5|11.2|8.4|4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5.3|7.1|1.8|16.1|6.8|1.1|11.4|9.2|0.9|1.5|4.9|1.5|12.9|2.9|2.4|16.3|11.4|0.8|0.9|12.9|1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835</Words>
  <Application>Microsoft Office PowerPoint</Application>
  <PresentationFormat>Widescreen</PresentationFormat>
  <Paragraphs>247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Comic Sans MS</vt:lpstr>
      <vt:lpstr>Office Theme</vt:lpstr>
      <vt:lpstr>Add and Subtract</vt:lpstr>
      <vt:lpstr>YR2 LO: To add and subtract numbers up to 20.</vt:lpstr>
      <vt:lpstr>YR3 LO: To add and subtract multiples of 100.</vt:lpstr>
      <vt:lpstr>Starter: Coconut Odd or Even - Topmarks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2 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and Subtract</dc:title>
  <dc:creator>A Chhibber</dc:creator>
  <cp:lastModifiedBy>A Chhibber</cp:lastModifiedBy>
  <cp:revision>38</cp:revision>
  <dcterms:created xsi:type="dcterms:W3CDTF">2021-10-02T21:33:39Z</dcterms:created>
  <dcterms:modified xsi:type="dcterms:W3CDTF">2021-10-03T08:41:36Z</dcterms:modified>
</cp:coreProperties>
</file>