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435" r:id="rId6"/>
    <p:sldId id="411" r:id="rId7"/>
    <p:sldId id="439" r:id="rId8"/>
    <p:sldId id="440" r:id="rId9"/>
    <p:sldId id="441" r:id="rId10"/>
    <p:sldId id="442" r:id="rId11"/>
    <p:sldId id="412" r:id="rId12"/>
    <p:sldId id="43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89698" autoAdjust="0"/>
  </p:normalViewPr>
  <p:slideViewPr>
    <p:cSldViewPr snapToGrid="0">
      <p:cViewPr varScale="1">
        <p:scale>
          <a:sx n="77" d="100"/>
          <a:sy n="77" d="100"/>
        </p:scale>
        <p:origin x="77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AA9CC8-FE4B-4899-B630-4058F18F26F0}" type="datetimeFigureOut">
              <a:rPr lang="en-US" smtClean="0"/>
              <a:t>10/3/2021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9BBECE-5220-431A-8B66-0ED339C4CDA5}" type="slidenum">
              <a:rPr lang="en-US" smtClean="0"/>
              <a:t>‹#›</a:t>
            </a:fld>
            <a:endParaRPr lang="en-US"/>
          </a:p>
        </p:txBody>
      </p:sp>
    </p:spTree>
    <p:extLst>
      <p:ext uri="{BB962C8B-B14F-4D97-AF65-F5344CB8AC3E}">
        <p14:creationId xmlns:p14="http://schemas.microsoft.com/office/powerpoint/2010/main" val="450336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9BBECE-5220-431A-8B66-0ED339C4CDA5}" type="slidenum">
              <a:rPr lang="en-US" smtClean="0"/>
              <a:t>1</a:t>
            </a:fld>
            <a:endParaRPr lang="en-US"/>
          </a:p>
        </p:txBody>
      </p:sp>
    </p:spTree>
    <p:extLst>
      <p:ext uri="{BB962C8B-B14F-4D97-AF65-F5344CB8AC3E}">
        <p14:creationId xmlns:p14="http://schemas.microsoft.com/office/powerpoint/2010/main" val="2757174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chn about starting with the biggest number in their head if they are unsure and counting on. </a:t>
            </a:r>
          </a:p>
        </p:txBody>
      </p:sp>
      <p:sp>
        <p:nvSpPr>
          <p:cNvPr id="4" name="Slide Number Placeholder 3"/>
          <p:cNvSpPr>
            <a:spLocks noGrp="1"/>
          </p:cNvSpPr>
          <p:nvPr>
            <p:ph type="sldNum" sz="quarter" idx="5"/>
          </p:nvPr>
        </p:nvSpPr>
        <p:spPr/>
        <p:txBody>
          <a:bodyPr/>
          <a:lstStyle/>
          <a:p>
            <a:fld id="{D79BBECE-5220-431A-8B66-0ED339C4CDA5}" type="slidenum">
              <a:rPr lang="en-US" smtClean="0"/>
              <a:t>4</a:t>
            </a:fld>
            <a:endParaRPr lang="en-US"/>
          </a:p>
        </p:txBody>
      </p:sp>
    </p:spTree>
    <p:extLst>
      <p:ext uri="{BB962C8B-B14F-4D97-AF65-F5344CB8AC3E}">
        <p14:creationId xmlns:p14="http://schemas.microsoft.com/office/powerpoint/2010/main" val="2841340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9BBECE-5220-431A-8B66-0ED339C4CDA5}" type="slidenum">
              <a:rPr lang="en-US" smtClean="0"/>
              <a:t>6</a:t>
            </a:fld>
            <a:endParaRPr lang="en-US"/>
          </a:p>
        </p:txBody>
      </p:sp>
    </p:spTree>
    <p:extLst>
      <p:ext uri="{BB962C8B-B14F-4D97-AF65-F5344CB8AC3E}">
        <p14:creationId xmlns:p14="http://schemas.microsoft.com/office/powerpoint/2010/main" val="2736200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9BBECE-5220-431A-8B66-0ED339C4CDA5}" type="slidenum">
              <a:rPr lang="en-US" smtClean="0"/>
              <a:t>7</a:t>
            </a:fld>
            <a:endParaRPr lang="en-US"/>
          </a:p>
        </p:txBody>
      </p:sp>
    </p:spTree>
    <p:extLst>
      <p:ext uri="{BB962C8B-B14F-4D97-AF65-F5344CB8AC3E}">
        <p14:creationId xmlns:p14="http://schemas.microsoft.com/office/powerpoint/2010/main" val="692759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9BBECE-5220-431A-8B66-0ED339C4CDA5}" type="slidenum">
              <a:rPr lang="en-US" smtClean="0"/>
              <a:t>11</a:t>
            </a:fld>
            <a:endParaRPr lang="en-US"/>
          </a:p>
        </p:txBody>
      </p:sp>
    </p:spTree>
    <p:extLst>
      <p:ext uri="{BB962C8B-B14F-4D97-AF65-F5344CB8AC3E}">
        <p14:creationId xmlns:p14="http://schemas.microsoft.com/office/powerpoint/2010/main" val="2015441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9BBECE-5220-431A-8B66-0ED339C4CDA5}" type="slidenum">
              <a:rPr lang="en-US" smtClean="0"/>
              <a:t>12</a:t>
            </a:fld>
            <a:endParaRPr lang="en-US"/>
          </a:p>
        </p:txBody>
      </p:sp>
    </p:spTree>
    <p:extLst>
      <p:ext uri="{BB962C8B-B14F-4D97-AF65-F5344CB8AC3E}">
        <p14:creationId xmlns:p14="http://schemas.microsoft.com/office/powerpoint/2010/main" val="949548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BFFFB-4D17-4353-BBFC-C656370479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928FC5-04F4-48B6-8A19-27601767D1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7F0210-D7DA-4269-BCCB-60E616CD8C8C}"/>
              </a:ext>
            </a:extLst>
          </p:cNvPr>
          <p:cNvSpPr>
            <a:spLocks noGrp="1"/>
          </p:cNvSpPr>
          <p:nvPr>
            <p:ph type="dt" sz="half" idx="10"/>
          </p:nvPr>
        </p:nvSpPr>
        <p:spPr/>
        <p:txBody>
          <a:bodyPr/>
          <a:lstStyle/>
          <a:p>
            <a:fld id="{A0F8E1C6-3F75-4EE5-A1CB-725972710071}" type="datetimeFigureOut">
              <a:rPr lang="en-US" smtClean="0"/>
              <a:t>10/3/2021</a:t>
            </a:fld>
            <a:endParaRPr lang="en-US"/>
          </a:p>
        </p:txBody>
      </p:sp>
      <p:sp>
        <p:nvSpPr>
          <p:cNvPr id="5" name="Footer Placeholder 4">
            <a:extLst>
              <a:ext uri="{FF2B5EF4-FFF2-40B4-BE49-F238E27FC236}">
                <a16:creationId xmlns:a16="http://schemas.microsoft.com/office/drawing/2014/main" id="{77B73598-4BA6-4C2F-9D5A-F0D6D5A65D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C6F39E-8EC7-4C95-B8C3-BB58CF4872BB}"/>
              </a:ext>
            </a:extLst>
          </p:cNvPr>
          <p:cNvSpPr>
            <a:spLocks noGrp="1"/>
          </p:cNvSpPr>
          <p:nvPr>
            <p:ph type="sldNum" sz="quarter" idx="12"/>
          </p:nvPr>
        </p:nvSpPr>
        <p:spPr/>
        <p:txBody>
          <a:bodyPr/>
          <a:lstStyle/>
          <a:p>
            <a:fld id="{8CCAEE66-650A-4C67-9CF8-E243BF922DC7}" type="slidenum">
              <a:rPr lang="en-US" smtClean="0"/>
              <a:t>‹#›</a:t>
            </a:fld>
            <a:endParaRPr lang="en-US"/>
          </a:p>
        </p:txBody>
      </p:sp>
    </p:spTree>
    <p:extLst>
      <p:ext uri="{BB962C8B-B14F-4D97-AF65-F5344CB8AC3E}">
        <p14:creationId xmlns:p14="http://schemas.microsoft.com/office/powerpoint/2010/main" val="3033671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C87F2-ACD1-423D-9A19-9D89EEBF9F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43DEB8-2B1B-4777-B8B5-7A36C2DA89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8FE544-2BA7-4C2D-8219-AF7EF2FFAC71}"/>
              </a:ext>
            </a:extLst>
          </p:cNvPr>
          <p:cNvSpPr>
            <a:spLocks noGrp="1"/>
          </p:cNvSpPr>
          <p:nvPr>
            <p:ph type="dt" sz="half" idx="10"/>
          </p:nvPr>
        </p:nvSpPr>
        <p:spPr/>
        <p:txBody>
          <a:bodyPr/>
          <a:lstStyle/>
          <a:p>
            <a:fld id="{A0F8E1C6-3F75-4EE5-A1CB-725972710071}" type="datetimeFigureOut">
              <a:rPr lang="en-US" smtClean="0"/>
              <a:t>10/3/2021</a:t>
            </a:fld>
            <a:endParaRPr lang="en-US"/>
          </a:p>
        </p:txBody>
      </p:sp>
      <p:sp>
        <p:nvSpPr>
          <p:cNvPr id="5" name="Footer Placeholder 4">
            <a:extLst>
              <a:ext uri="{FF2B5EF4-FFF2-40B4-BE49-F238E27FC236}">
                <a16:creationId xmlns:a16="http://schemas.microsoft.com/office/drawing/2014/main" id="{F47A2962-EED9-48BD-AF90-F481584D8F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B89AA3-61D0-4062-A672-F87ED7FA7DC6}"/>
              </a:ext>
            </a:extLst>
          </p:cNvPr>
          <p:cNvSpPr>
            <a:spLocks noGrp="1"/>
          </p:cNvSpPr>
          <p:nvPr>
            <p:ph type="sldNum" sz="quarter" idx="12"/>
          </p:nvPr>
        </p:nvSpPr>
        <p:spPr/>
        <p:txBody>
          <a:bodyPr/>
          <a:lstStyle/>
          <a:p>
            <a:fld id="{8CCAEE66-650A-4C67-9CF8-E243BF922DC7}" type="slidenum">
              <a:rPr lang="en-US" smtClean="0"/>
              <a:t>‹#›</a:t>
            </a:fld>
            <a:endParaRPr lang="en-US"/>
          </a:p>
        </p:txBody>
      </p:sp>
    </p:spTree>
    <p:extLst>
      <p:ext uri="{BB962C8B-B14F-4D97-AF65-F5344CB8AC3E}">
        <p14:creationId xmlns:p14="http://schemas.microsoft.com/office/powerpoint/2010/main" val="1660050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890F11-FC9B-4ABC-9D4C-5A7B5F50FB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104ED9-66FD-4BB0-9BF1-E81A2E6E81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42BB32-0983-4B0D-97F9-85D0F8CF8CDB}"/>
              </a:ext>
            </a:extLst>
          </p:cNvPr>
          <p:cNvSpPr>
            <a:spLocks noGrp="1"/>
          </p:cNvSpPr>
          <p:nvPr>
            <p:ph type="dt" sz="half" idx="10"/>
          </p:nvPr>
        </p:nvSpPr>
        <p:spPr/>
        <p:txBody>
          <a:bodyPr/>
          <a:lstStyle/>
          <a:p>
            <a:fld id="{A0F8E1C6-3F75-4EE5-A1CB-725972710071}" type="datetimeFigureOut">
              <a:rPr lang="en-US" smtClean="0"/>
              <a:t>10/3/2021</a:t>
            </a:fld>
            <a:endParaRPr lang="en-US"/>
          </a:p>
        </p:txBody>
      </p:sp>
      <p:sp>
        <p:nvSpPr>
          <p:cNvPr id="5" name="Footer Placeholder 4">
            <a:extLst>
              <a:ext uri="{FF2B5EF4-FFF2-40B4-BE49-F238E27FC236}">
                <a16:creationId xmlns:a16="http://schemas.microsoft.com/office/drawing/2014/main" id="{2ABE8C2A-908C-476A-9AE1-088C6709E8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13C12A-BC0D-4B8E-B5A9-281B5DF07535}"/>
              </a:ext>
            </a:extLst>
          </p:cNvPr>
          <p:cNvSpPr>
            <a:spLocks noGrp="1"/>
          </p:cNvSpPr>
          <p:nvPr>
            <p:ph type="sldNum" sz="quarter" idx="12"/>
          </p:nvPr>
        </p:nvSpPr>
        <p:spPr/>
        <p:txBody>
          <a:bodyPr/>
          <a:lstStyle/>
          <a:p>
            <a:fld id="{8CCAEE66-650A-4C67-9CF8-E243BF922DC7}" type="slidenum">
              <a:rPr lang="en-US" smtClean="0"/>
              <a:t>‹#›</a:t>
            </a:fld>
            <a:endParaRPr lang="en-US"/>
          </a:p>
        </p:txBody>
      </p:sp>
    </p:spTree>
    <p:extLst>
      <p:ext uri="{BB962C8B-B14F-4D97-AF65-F5344CB8AC3E}">
        <p14:creationId xmlns:p14="http://schemas.microsoft.com/office/powerpoint/2010/main" val="589464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FABA6-7858-43D0-B10B-EBCBF085DB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4E3F5C-4598-41F0-93E6-BB8F7C10A5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AF105D-6BF9-4ABA-A963-CFB5A251BA0F}"/>
              </a:ext>
            </a:extLst>
          </p:cNvPr>
          <p:cNvSpPr>
            <a:spLocks noGrp="1"/>
          </p:cNvSpPr>
          <p:nvPr>
            <p:ph type="dt" sz="half" idx="10"/>
          </p:nvPr>
        </p:nvSpPr>
        <p:spPr/>
        <p:txBody>
          <a:bodyPr/>
          <a:lstStyle/>
          <a:p>
            <a:fld id="{A0F8E1C6-3F75-4EE5-A1CB-725972710071}" type="datetimeFigureOut">
              <a:rPr lang="en-US" smtClean="0"/>
              <a:t>10/3/2021</a:t>
            </a:fld>
            <a:endParaRPr lang="en-US"/>
          </a:p>
        </p:txBody>
      </p:sp>
      <p:sp>
        <p:nvSpPr>
          <p:cNvPr id="5" name="Footer Placeholder 4">
            <a:extLst>
              <a:ext uri="{FF2B5EF4-FFF2-40B4-BE49-F238E27FC236}">
                <a16:creationId xmlns:a16="http://schemas.microsoft.com/office/drawing/2014/main" id="{BC405DEF-D44B-4295-8373-2E01F87104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060746-0D29-4EFA-828F-54B732CF43DE}"/>
              </a:ext>
            </a:extLst>
          </p:cNvPr>
          <p:cNvSpPr>
            <a:spLocks noGrp="1"/>
          </p:cNvSpPr>
          <p:nvPr>
            <p:ph type="sldNum" sz="quarter" idx="12"/>
          </p:nvPr>
        </p:nvSpPr>
        <p:spPr/>
        <p:txBody>
          <a:bodyPr/>
          <a:lstStyle/>
          <a:p>
            <a:fld id="{8CCAEE66-650A-4C67-9CF8-E243BF922DC7}" type="slidenum">
              <a:rPr lang="en-US" smtClean="0"/>
              <a:t>‹#›</a:t>
            </a:fld>
            <a:endParaRPr lang="en-US"/>
          </a:p>
        </p:txBody>
      </p:sp>
    </p:spTree>
    <p:extLst>
      <p:ext uri="{BB962C8B-B14F-4D97-AF65-F5344CB8AC3E}">
        <p14:creationId xmlns:p14="http://schemas.microsoft.com/office/powerpoint/2010/main" val="3527855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81BB9-0175-4060-ABB8-A1A900CD0F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704AA0-DECA-4701-A4E0-29FB4F2F03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539DB0-8D0B-4DE7-98E9-8A670059098B}"/>
              </a:ext>
            </a:extLst>
          </p:cNvPr>
          <p:cNvSpPr>
            <a:spLocks noGrp="1"/>
          </p:cNvSpPr>
          <p:nvPr>
            <p:ph type="dt" sz="half" idx="10"/>
          </p:nvPr>
        </p:nvSpPr>
        <p:spPr/>
        <p:txBody>
          <a:bodyPr/>
          <a:lstStyle/>
          <a:p>
            <a:fld id="{A0F8E1C6-3F75-4EE5-A1CB-725972710071}" type="datetimeFigureOut">
              <a:rPr lang="en-US" smtClean="0"/>
              <a:t>10/3/2021</a:t>
            </a:fld>
            <a:endParaRPr lang="en-US"/>
          </a:p>
        </p:txBody>
      </p:sp>
      <p:sp>
        <p:nvSpPr>
          <p:cNvPr id="5" name="Footer Placeholder 4">
            <a:extLst>
              <a:ext uri="{FF2B5EF4-FFF2-40B4-BE49-F238E27FC236}">
                <a16:creationId xmlns:a16="http://schemas.microsoft.com/office/drawing/2014/main" id="{5DBBFE30-5406-42EF-B46C-E36945950B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D1EF19-1FEE-4121-B3B7-164BB82FD165}"/>
              </a:ext>
            </a:extLst>
          </p:cNvPr>
          <p:cNvSpPr>
            <a:spLocks noGrp="1"/>
          </p:cNvSpPr>
          <p:nvPr>
            <p:ph type="sldNum" sz="quarter" idx="12"/>
          </p:nvPr>
        </p:nvSpPr>
        <p:spPr/>
        <p:txBody>
          <a:bodyPr/>
          <a:lstStyle/>
          <a:p>
            <a:fld id="{8CCAEE66-650A-4C67-9CF8-E243BF922DC7}" type="slidenum">
              <a:rPr lang="en-US" smtClean="0"/>
              <a:t>‹#›</a:t>
            </a:fld>
            <a:endParaRPr lang="en-US"/>
          </a:p>
        </p:txBody>
      </p:sp>
    </p:spTree>
    <p:extLst>
      <p:ext uri="{BB962C8B-B14F-4D97-AF65-F5344CB8AC3E}">
        <p14:creationId xmlns:p14="http://schemas.microsoft.com/office/powerpoint/2010/main" val="3674147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F6287-BF11-4192-A8C2-F1D5E36E0B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F183B0-CC9F-4972-93A5-0A6E3B21DE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9B2EDD-FC4F-46A8-A960-198183CDD4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6F1C03-836D-4084-A91D-6A438D5DFC2A}"/>
              </a:ext>
            </a:extLst>
          </p:cNvPr>
          <p:cNvSpPr>
            <a:spLocks noGrp="1"/>
          </p:cNvSpPr>
          <p:nvPr>
            <p:ph type="dt" sz="half" idx="10"/>
          </p:nvPr>
        </p:nvSpPr>
        <p:spPr/>
        <p:txBody>
          <a:bodyPr/>
          <a:lstStyle/>
          <a:p>
            <a:fld id="{A0F8E1C6-3F75-4EE5-A1CB-725972710071}" type="datetimeFigureOut">
              <a:rPr lang="en-US" smtClean="0"/>
              <a:t>10/3/2021</a:t>
            </a:fld>
            <a:endParaRPr lang="en-US"/>
          </a:p>
        </p:txBody>
      </p:sp>
      <p:sp>
        <p:nvSpPr>
          <p:cNvPr id="6" name="Footer Placeholder 5">
            <a:extLst>
              <a:ext uri="{FF2B5EF4-FFF2-40B4-BE49-F238E27FC236}">
                <a16:creationId xmlns:a16="http://schemas.microsoft.com/office/drawing/2014/main" id="{F8799960-6582-47A1-9F60-A6CF9E4B7E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84046B-9BD9-4A22-AD5F-C9DCF86E63DB}"/>
              </a:ext>
            </a:extLst>
          </p:cNvPr>
          <p:cNvSpPr>
            <a:spLocks noGrp="1"/>
          </p:cNvSpPr>
          <p:nvPr>
            <p:ph type="sldNum" sz="quarter" idx="12"/>
          </p:nvPr>
        </p:nvSpPr>
        <p:spPr/>
        <p:txBody>
          <a:bodyPr/>
          <a:lstStyle/>
          <a:p>
            <a:fld id="{8CCAEE66-650A-4C67-9CF8-E243BF922DC7}" type="slidenum">
              <a:rPr lang="en-US" smtClean="0"/>
              <a:t>‹#›</a:t>
            </a:fld>
            <a:endParaRPr lang="en-US"/>
          </a:p>
        </p:txBody>
      </p:sp>
    </p:spTree>
    <p:extLst>
      <p:ext uri="{BB962C8B-B14F-4D97-AF65-F5344CB8AC3E}">
        <p14:creationId xmlns:p14="http://schemas.microsoft.com/office/powerpoint/2010/main" val="2638827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71A10-04ED-4E49-9697-5C8DEB1AFC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87D13B-5D25-45C9-8BA6-ABB2AF7451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019931-3BA4-4B2D-944B-587C642650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929D03-CFDE-4A3B-A216-316A90F30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A6A163-73E2-4EFC-ABEB-C6492779BD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E4F1B7-07A6-4FEA-BFC7-DB2BD5ADC4C9}"/>
              </a:ext>
            </a:extLst>
          </p:cNvPr>
          <p:cNvSpPr>
            <a:spLocks noGrp="1"/>
          </p:cNvSpPr>
          <p:nvPr>
            <p:ph type="dt" sz="half" idx="10"/>
          </p:nvPr>
        </p:nvSpPr>
        <p:spPr/>
        <p:txBody>
          <a:bodyPr/>
          <a:lstStyle/>
          <a:p>
            <a:fld id="{A0F8E1C6-3F75-4EE5-A1CB-725972710071}" type="datetimeFigureOut">
              <a:rPr lang="en-US" smtClean="0"/>
              <a:t>10/3/2021</a:t>
            </a:fld>
            <a:endParaRPr lang="en-US"/>
          </a:p>
        </p:txBody>
      </p:sp>
      <p:sp>
        <p:nvSpPr>
          <p:cNvPr id="8" name="Footer Placeholder 7">
            <a:extLst>
              <a:ext uri="{FF2B5EF4-FFF2-40B4-BE49-F238E27FC236}">
                <a16:creationId xmlns:a16="http://schemas.microsoft.com/office/drawing/2014/main" id="{11804DBD-1EEA-4988-A232-0ACBE93C30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A3D3D8-6D43-465E-A18D-9CEC8DC563C9}"/>
              </a:ext>
            </a:extLst>
          </p:cNvPr>
          <p:cNvSpPr>
            <a:spLocks noGrp="1"/>
          </p:cNvSpPr>
          <p:nvPr>
            <p:ph type="sldNum" sz="quarter" idx="12"/>
          </p:nvPr>
        </p:nvSpPr>
        <p:spPr/>
        <p:txBody>
          <a:bodyPr/>
          <a:lstStyle/>
          <a:p>
            <a:fld id="{8CCAEE66-650A-4C67-9CF8-E243BF922DC7}" type="slidenum">
              <a:rPr lang="en-US" smtClean="0"/>
              <a:t>‹#›</a:t>
            </a:fld>
            <a:endParaRPr lang="en-US"/>
          </a:p>
        </p:txBody>
      </p:sp>
    </p:spTree>
    <p:extLst>
      <p:ext uri="{BB962C8B-B14F-4D97-AF65-F5344CB8AC3E}">
        <p14:creationId xmlns:p14="http://schemas.microsoft.com/office/powerpoint/2010/main" val="450598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2979A-9025-4B93-AD89-1A04B7D72A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29AA43-B7D8-47DB-B983-BFAA099E317A}"/>
              </a:ext>
            </a:extLst>
          </p:cNvPr>
          <p:cNvSpPr>
            <a:spLocks noGrp="1"/>
          </p:cNvSpPr>
          <p:nvPr>
            <p:ph type="dt" sz="half" idx="10"/>
          </p:nvPr>
        </p:nvSpPr>
        <p:spPr/>
        <p:txBody>
          <a:bodyPr/>
          <a:lstStyle/>
          <a:p>
            <a:fld id="{A0F8E1C6-3F75-4EE5-A1CB-725972710071}" type="datetimeFigureOut">
              <a:rPr lang="en-US" smtClean="0"/>
              <a:t>10/3/2021</a:t>
            </a:fld>
            <a:endParaRPr lang="en-US"/>
          </a:p>
        </p:txBody>
      </p:sp>
      <p:sp>
        <p:nvSpPr>
          <p:cNvPr id="4" name="Footer Placeholder 3">
            <a:extLst>
              <a:ext uri="{FF2B5EF4-FFF2-40B4-BE49-F238E27FC236}">
                <a16:creationId xmlns:a16="http://schemas.microsoft.com/office/drawing/2014/main" id="{D9A011B5-3C05-4F1C-B1D2-49BE390002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827D7F-6AFD-4AE6-A267-C36665451A08}"/>
              </a:ext>
            </a:extLst>
          </p:cNvPr>
          <p:cNvSpPr>
            <a:spLocks noGrp="1"/>
          </p:cNvSpPr>
          <p:nvPr>
            <p:ph type="sldNum" sz="quarter" idx="12"/>
          </p:nvPr>
        </p:nvSpPr>
        <p:spPr/>
        <p:txBody>
          <a:bodyPr/>
          <a:lstStyle/>
          <a:p>
            <a:fld id="{8CCAEE66-650A-4C67-9CF8-E243BF922DC7}" type="slidenum">
              <a:rPr lang="en-US" smtClean="0"/>
              <a:t>‹#›</a:t>
            </a:fld>
            <a:endParaRPr lang="en-US"/>
          </a:p>
        </p:txBody>
      </p:sp>
    </p:spTree>
    <p:extLst>
      <p:ext uri="{BB962C8B-B14F-4D97-AF65-F5344CB8AC3E}">
        <p14:creationId xmlns:p14="http://schemas.microsoft.com/office/powerpoint/2010/main" val="3154297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BD8486-A881-4005-8CAE-3635167634C3}"/>
              </a:ext>
            </a:extLst>
          </p:cNvPr>
          <p:cNvSpPr>
            <a:spLocks noGrp="1"/>
          </p:cNvSpPr>
          <p:nvPr>
            <p:ph type="dt" sz="half" idx="10"/>
          </p:nvPr>
        </p:nvSpPr>
        <p:spPr/>
        <p:txBody>
          <a:bodyPr/>
          <a:lstStyle/>
          <a:p>
            <a:fld id="{A0F8E1C6-3F75-4EE5-A1CB-725972710071}" type="datetimeFigureOut">
              <a:rPr lang="en-US" smtClean="0"/>
              <a:t>10/3/2021</a:t>
            </a:fld>
            <a:endParaRPr lang="en-US"/>
          </a:p>
        </p:txBody>
      </p:sp>
      <p:sp>
        <p:nvSpPr>
          <p:cNvPr id="3" name="Footer Placeholder 2">
            <a:extLst>
              <a:ext uri="{FF2B5EF4-FFF2-40B4-BE49-F238E27FC236}">
                <a16:creationId xmlns:a16="http://schemas.microsoft.com/office/drawing/2014/main" id="{6AA90A47-78C3-4F18-8348-9C97B150A3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D5FC0C-3A27-487C-AA62-44334BB30FA6}"/>
              </a:ext>
            </a:extLst>
          </p:cNvPr>
          <p:cNvSpPr>
            <a:spLocks noGrp="1"/>
          </p:cNvSpPr>
          <p:nvPr>
            <p:ph type="sldNum" sz="quarter" idx="12"/>
          </p:nvPr>
        </p:nvSpPr>
        <p:spPr/>
        <p:txBody>
          <a:bodyPr/>
          <a:lstStyle/>
          <a:p>
            <a:fld id="{8CCAEE66-650A-4C67-9CF8-E243BF922DC7}" type="slidenum">
              <a:rPr lang="en-US" smtClean="0"/>
              <a:t>‹#›</a:t>
            </a:fld>
            <a:endParaRPr lang="en-US"/>
          </a:p>
        </p:txBody>
      </p:sp>
    </p:spTree>
    <p:extLst>
      <p:ext uri="{BB962C8B-B14F-4D97-AF65-F5344CB8AC3E}">
        <p14:creationId xmlns:p14="http://schemas.microsoft.com/office/powerpoint/2010/main" val="124900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EB597-EBF4-4A0A-8ED3-FFFE3054AE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3D6465-3D62-4A0E-9176-0D3CFF26EA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427955-46E7-46C4-8B85-45B47D23F1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DE5EF2-AA6F-41D4-9C03-C430F708D80B}"/>
              </a:ext>
            </a:extLst>
          </p:cNvPr>
          <p:cNvSpPr>
            <a:spLocks noGrp="1"/>
          </p:cNvSpPr>
          <p:nvPr>
            <p:ph type="dt" sz="half" idx="10"/>
          </p:nvPr>
        </p:nvSpPr>
        <p:spPr/>
        <p:txBody>
          <a:bodyPr/>
          <a:lstStyle/>
          <a:p>
            <a:fld id="{A0F8E1C6-3F75-4EE5-A1CB-725972710071}" type="datetimeFigureOut">
              <a:rPr lang="en-US" smtClean="0"/>
              <a:t>10/3/2021</a:t>
            </a:fld>
            <a:endParaRPr lang="en-US"/>
          </a:p>
        </p:txBody>
      </p:sp>
      <p:sp>
        <p:nvSpPr>
          <p:cNvPr id="6" name="Footer Placeholder 5">
            <a:extLst>
              <a:ext uri="{FF2B5EF4-FFF2-40B4-BE49-F238E27FC236}">
                <a16:creationId xmlns:a16="http://schemas.microsoft.com/office/drawing/2014/main" id="{D7BD598B-0EC9-4626-9F38-D9DE33CE9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87FA23-44D8-492E-9BFA-32C535EE5F2E}"/>
              </a:ext>
            </a:extLst>
          </p:cNvPr>
          <p:cNvSpPr>
            <a:spLocks noGrp="1"/>
          </p:cNvSpPr>
          <p:nvPr>
            <p:ph type="sldNum" sz="quarter" idx="12"/>
          </p:nvPr>
        </p:nvSpPr>
        <p:spPr/>
        <p:txBody>
          <a:bodyPr/>
          <a:lstStyle/>
          <a:p>
            <a:fld id="{8CCAEE66-650A-4C67-9CF8-E243BF922DC7}" type="slidenum">
              <a:rPr lang="en-US" smtClean="0"/>
              <a:t>‹#›</a:t>
            </a:fld>
            <a:endParaRPr lang="en-US"/>
          </a:p>
        </p:txBody>
      </p:sp>
    </p:spTree>
    <p:extLst>
      <p:ext uri="{BB962C8B-B14F-4D97-AF65-F5344CB8AC3E}">
        <p14:creationId xmlns:p14="http://schemas.microsoft.com/office/powerpoint/2010/main" val="2586166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2FFA7-317F-40D5-BCBB-8CADF5F1E4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70CE84-E471-4B25-AFDC-E7C0B91DCF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C275C3-5262-4F49-A5F0-EB73CA9816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5D064F-B02B-48DA-9D93-D97BB70C7A04}"/>
              </a:ext>
            </a:extLst>
          </p:cNvPr>
          <p:cNvSpPr>
            <a:spLocks noGrp="1"/>
          </p:cNvSpPr>
          <p:nvPr>
            <p:ph type="dt" sz="half" idx="10"/>
          </p:nvPr>
        </p:nvSpPr>
        <p:spPr/>
        <p:txBody>
          <a:bodyPr/>
          <a:lstStyle/>
          <a:p>
            <a:fld id="{A0F8E1C6-3F75-4EE5-A1CB-725972710071}" type="datetimeFigureOut">
              <a:rPr lang="en-US" smtClean="0"/>
              <a:t>10/3/2021</a:t>
            </a:fld>
            <a:endParaRPr lang="en-US"/>
          </a:p>
        </p:txBody>
      </p:sp>
      <p:sp>
        <p:nvSpPr>
          <p:cNvPr id="6" name="Footer Placeholder 5">
            <a:extLst>
              <a:ext uri="{FF2B5EF4-FFF2-40B4-BE49-F238E27FC236}">
                <a16:creationId xmlns:a16="http://schemas.microsoft.com/office/drawing/2014/main" id="{ACA89D07-9E73-4083-B187-F5DA3FBB80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1EE5CB-8319-4846-92CC-F294ECB526F5}"/>
              </a:ext>
            </a:extLst>
          </p:cNvPr>
          <p:cNvSpPr>
            <a:spLocks noGrp="1"/>
          </p:cNvSpPr>
          <p:nvPr>
            <p:ph type="sldNum" sz="quarter" idx="12"/>
          </p:nvPr>
        </p:nvSpPr>
        <p:spPr/>
        <p:txBody>
          <a:bodyPr/>
          <a:lstStyle/>
          <a:p>
            <a:fld id="{8CCAEE66-650A-4C67-9CF8-E243BF922DC7}" type="slidenum">
              <a:rPr lang="en-US" smtClean="0"/>
              <a:t>‹#›</a:t>
            </a:fld>
            <a:endParaRPr lang="en-US"/>
          </a:p>
        </p:txBody>
      </p:sp>
    </p:spTree>
    <p:extLst>
      <p:ext uri="{BB962C8B-B14F-4D97-AF65-F5344CB8AC3E}">
        <p14:creationId xmlns:p14="http://schemas.microsoft.com/office/powerpoint/2010/main" val="959422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7729A2-F15D-4CF0-97FC-EC2D6ACF9B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7D5193-BD0C-4DF8-A564-78559CF85F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C85A6D-6896-4472-BEC2-04264A81E7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F8E1C6-3F75-4EE5-A1CB-725972710071}" type="datetimeFigureOut">
              <a:rPr lang="en-US" smtClean="0"/>
              <a:t>10/3/2021</a:t>
            </a:fld>
            <a:endParaRPr lang="en-US"/>
          </a:p>
        </p:txBody>
      </p:sp>
      <p:sp>
        <p:nvSpPr>
          <p:cNvPr id="5" name="Footer Placeholder 4">
            <a:extLst>
              <a:ext uri="{FF2B5EF4-FFF2-40B4-BE49-F238E27FC236}">
                <a16:creationId xmlns:a16="http://schemas.microsoft.com/office/drawing/2014/main" id="{593267CD-3252-4E1C-A588-FB068EE755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759A69-9A9B-47B2-98FE-36F6617C57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CAEE66-650A-4C67-9CF8-E243BF922DC7}" type="slidenum">
              <a:rPr lang="en-US" smtClean="0"/>
              <a:t>‹#›</a:t>
            </a:fld>
            <a:endParaRPr lang="en-US"/>
          </a:p>
        </p:txBody>
      </p:sp>
    </p:spTree>
    <p:extLst>
      <p:ext uri="{BB962C8B-B14F-4D97-AF65-F5344CB8AC3E}">
        <p14:creationId xmlns:p14="http://schemas.microsoft.com/office/powerpoint/2010/main" val="2956993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topmarks.co.uk/maths-games/hit-the-butt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vimeo.com/46238018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slIX9EDcHg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FCEEF-379E-417E-ABFA-081B37089F8D}"/>
              </a:ext>
            </a:extLst>
          </p:cNvPr>
          <p:cNvSpPr>
            <a:spLocks noGrp="1"/>
          </p:cNvSpPr>
          <p:nvPr>
            <p:ph type="ctrTitle"/>
          </p:nvPr>
        </p:nvSpPr>
        <p:spPr/>
        <p:txBody>
          <a:bodyPr/>
          <a:lstStyle/>
          <a:p>
            <a:r>
              <a:rPr lang="en-US" dirty="0">
                <a:latin typeface="Comic Sans MS" panose="030F0702030302020204" pitchFamily="66" charset="0"/>
              </a:rPr>
              <a:t>Add and Subtract</a:t>
            </a:r>
          </a:p>
        </p:txBody>
      </p:sp>
      <p:sp>
        <p:nvSpPr>
          <p:cNvPr id="3" name="Subtitle 2">
            <a:extLst>
              <a:ext uri="{FF2B5EF4-FFF2-40B4-BE49-F238E27FC236}">
                <a16:creationId xmlns:a16="http://schemas.microsoft.com/office/drawing/2014/main" id="{63497F41-5DA9-460F-9642-BDE9E8735764}"/>
              </a:ext>
            </a:extLst>
          </p:cNvPr>
          <p:cNvSpPr>
            <a:spLocks noGrp="1"/>
          </p:cNvSpPr>
          <p:nvPr>
            <p:ph type="subTitle" idx="1"/>
          </p:nvPr>
        </p:nvSpPr>
        <p:spPr/>
        <p:txBody>
          <a:bodyPr>
            <a:normAutofit/>
          </a:bodyPr>
          <a:lstStyle/>
          <a:p>
            <a:r>
              <a:rPr lang="en-US" sz="3600" dirty="0">
                <a:latin typeface="Comic Sans MS" panose="030F0702030302020204" pitchFamily="66" charset="0"/>
              </a:rPr>
              <a:t>Lesson 3</a:t>
            </a:r>
          </a:p>
        </p:txBody>
      </p:sp>
      <p:pic>
        <p:nvPicPr>
          <p:cNvPr id="1028" name="Picture 4" descr="See the source image">
            <a:extLst>
              <a:ext uri="{FF2B5EF4-FFF2-40B4-BE49-F238E27FC236}">
                <a16:creationId xmlns:a16="http://schemas.microsoft.com/office/drawing/2014/main" id="{9705D287-030D-46EA-9B83-2D8DA15F72B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286250"/>
            <a:ext cx="4429125"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209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7CB34-C233-4F2F-9F51-230D60B2C4F4}"/>
              </a:ext>
            </a:extLst>
          </p:cNvPr>
          <p:cNvSpPr>
            <a:spLocks noGrp="1"/>
          </p:cNvSpPr>
          <p:nvPr>
            <p:ph type="title"/>
          </p:nvPr>
        </p:nvSpPr>
        <p:spPr/>
        <p:txBody>
          <a:bodyPr/>
          <a:lstStyle/>
          <a:p>
            <a:r>
              <a:rPr lang="en-US" dirty="0">
                <a:latin typeface="Comic Sans MS" panose="030F0702030302020204" pitchFamily="66" charset="0"/>
              </a:rPr>
              <a:t>Can we work out these answers:</a:t>
            </a:r>
          </a:p>
        </p:txBody>
      </p:sp>
      <p:sp>
        <p:nvSpPr>
          <p:cNvPr id="3" name="Content Placeholder 2">
            <a:extLst>
              <a:ext uri="{FF2B5EF4-FFF2-40B4-BE49-F238E27FC236}">
                <a16:creationId xmlns:a16="http://schemas.microsoft.com/office/drawing/2014/main" id="{ED471EF0-EE43-429A-9DD0-19BA12ECC200}"/>
              </a:ext>
            </a:extLst>
          </p:cNvPr>
          <p:cNvSpPr>
            <a:spLocks noGrp="1"/>
          </p:cNvSpPr>
          <p:nvPr>
            <p:ph idx="1"/>
          </p:nvPr>
        </p:nvSpPr>
        <p:spPr>
          <a:xfrm>
            <a:off x="838200" y="1825625"/>
            <a:ext cx="1934817" cy="2497897"/>
          </a:xfrm>
        </p:spPr>
        <p:txBody>
          <a:bodyPr>
            <a:normAutofit/>
          </a:bodyPr>
          <a:lstStyle/>
          <a:p>
            <a:pPr marL="0" indent="0">
              <a:buNone/>
            </a:pPr>
            <a:r>
              <a:rPr lang="en-US" sz="4000" dirty="0">
                <a:latin typeface="Comic Sans MS" panose="030F0702030302020204" pitchFamily="66" charset="0"/>
              </a:rPr>
              <a:t>   7 4</a:t>
            </a:r>
          </a:p>
          <a:p>
            <a:pPr marL="0" indent="0">
              <a:buNone/>
            </a:pPr>
            <a:r>
              <a:rPr lang="en-US" sz="4000" dirty="0">
                <a:latin typeface="Comic Sans MS" panose="030F0702030302020204" pitchFamily="66" charset="0"/>
              </a:rPr>
              <a:t>-  4 1 </a:t>
            </a:r>
          </a:p>
          <a:p>
            <a:pPr marL="0" indent="0">
              <a:buNone/>
            </a:pPr>
            <a:r>
              <a:rPr lang="en-US" sz="4000" dirty="0">
                <a:latin typeface="Comic Sans MS" panose="030F0702030302020204" pitchFamily="66" charset="0"/>
              </a:rPr>
              <a:t>_____</a:t>
            </a:r>
          </a:p>
        </p:txBody>
      </p:sp>
      <p:sp>
        <p:nvSpPr>
          <p:cNvPr id="4" name="Content Placeholder 2">
            <a:extLst>
              <a:ext uri="{FF2B5EF4-FFF2-40B4-BE49-F238E27FC236}">
                <a16:creationId xmlns:a16="http://schemas.microsoft.com/office/drawing/2014/main" id="{A5173117-4629-4F26-83FD-D68CF6F55DAC}"/>
              </a:ext>
            </a:extLst>
          </p:cNvPr>
          <p:cNvSpPr txBox="1">
            <a:spLocks/>
          </p:cNvSpPr>
          <p:nvPr/>
        </p:nvSpPr>
        <p:spPr>
          <a:xfrm>
            <a:off x="3872947" y="1825624"/>
            <a:ext cx="1934817" cy="24978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a:latin typeface="Comic Sans MS" panose="030F0702030302020204" pitchFamily="66" charset="0"/>
              </a:rPr>
              <a:t>   8 5</a:t>
            </a:r>
          </a:p>
          <a:p>
            <a:pPr marL="0" indent="0">
              <a:buFont typeface="Arial" panose="020B0604020202020204" pitchFamily="34" charset="0"/>
              <a:buNone/>
            </a:pPr>
            <a:r>
              <a:rPr lang="en-US" sz="4000" dirty="0">
                <a:latin typeface="Comic Sans MS" panose="030F0702030302020204" pitchFamily="66" charset="0"/>
              </a:rPr>
              <a:t>-  6 3</a:t>
            </a:r>
          </a:p>
          <a:p>
            <a:pPr marL="0" indent="0">
              <a:buFont typeface="Arial" panose="020B0604020202020204" pitchFamily="34" charset="0"/>
              <a:buNone/>
            </a:pPr>
            <a:r>
              <a:rPr lang="en-US" sz="4000" dirty="0">
                <a:latin typeface="Comic Sans MS" panose="030F0702030302020204" pitchFamily="66" charset="0"/>
              </a:rPr>
              <a:t>_____</a:t>
            </a:r>
          </a:p>
        </p:txBody>
      </p:sp>
      <p:sp>
        <p:nvSpPr>
          <p:cNvPr id="5" name="Content Placeholder 2">
            <a:extLst>
              <a:ext uri="{FF2B5EF4-FFF2-40B4-BE49-F238E27FC236}">
                <a16:creationId xmlns:a16="http://schemas.microsoft.com/office/drawing/2014/main" id="{70D19FDB-A7C2-44F2-BF25-D7AAF615FF4C}"/>
              </a:ext>
            </a:extLst>
          </p:cNvPr>
          <p:cNvSpPr txBox="1">
            <a:spLocks/>
          </p:cNvSpPr>
          <p:nvPr/>
        </p:nvSpPr>
        <p:spPr>
          <a:xfrm>
            <a:off x="6907694" y="1825623"/>
            <a:ext cx="1934817" cy="24978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a:latin typeface="Comic Sans MS" panose="030F0702030302020204" pitchFamily="66" charset="0"/>
              </a:rPr>
              <a:t>   8 2 3</a:t>
            </a:r>
          </a:p>
          <a:p>
            <a:pPr marL="0" indent="0">
              <a:buFont typeface="Arial" panose="020B0604020202020204" pitchFamily="34" charset="0"/>
              <a:buNone/>
            </a:pPr>
            <a:r>
              <a:rPr lang="en-US" sz="4000" dirty="0">
                <a:latin typeface="Comic Sans MS" panose="030F0702030302020204" pitchFamily="66" charset="0"/>
              </a:rPr>
              <a:t>-  3 1 2</a:t>
            </a:r>
          </a:p>
          <a:p>
            <a:pPr marL="0" indent="0">
              <a:buFont typeface="Arial" panose="020B0604020202020204" pitchFamily="34" charset="0"/>
              <a:buNone/>
            </a:pPr>
            <a:r>
              <a:rPr lang="en-US" sz="4000" dirty="0">
                <a:latin typeface="Comic Sans MS" panose="030F0702030302020204" pitchFamily="66" charset="0"/>
              </a:rPr>
              <a:t>_____</a:t>
            </a:r>
          </a:p>
        </p:txBody>
      </p:sp>
    </p:spTree>
    <p:extLst>
      <p:ext uri="{BB962C8B-B14F-4D97-AF65-F5344CB8AC3E}">
        <p14:creationId xmlns:p14="http://schemas.microsoft.com/office/powerpoint/2010/main" val="705926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6DF73-567F-4DAA-AF75-E7DF83C2A7D5}"/>
              </a:ext>
            </a:extLst>
          </p:cNvPr>
          <p:cNvSpPr>
            <a:spLocks noGrp="1"/>
          </p:cNvSpPr>
          <p:nvPr>
            <p:ph type="title"/>
          </p:nvPr>
        </p:nvSpPr>
        <p:spPr/>
        <p:txBody>
          <a:bodyPr/>
          <a:lstStyle/>
          <a:p>
            <a:r>
              <a:rPr lang="en-US" b="1" u="sng" dirty="0">
                <a:latin typeface="Comic Sans MS" panose="030F0702030302020204" pitchFamily="66" charset="0"/>
              </a:rPr>
              <a:t>Year 3 activity</a:t>
            </a:r>
          </a:p>
        </p:txBody>
      </p:sp>
      <p:sp>
        <p:nvSpPr>
          <p:cNvPr id="3" name="Content Placeholder 2">
            <a:extLst>
              <a:ext uri="{FF2B5EF4-FFF2-40B4-BE49-F238E27FC236}">
                <a16:creationId xmlns:a16="http://schemas.microsoft.com/office/drawing/2014/main" id="{4874E32F-75BD-41F6-BB3E-DD4A051664A8}"/>
              </a:ext>
            </a:extLst>
          </p:cNvPr>
          <p:cNvSpPr>
            <a:spLocks noGrp="1"/>
          </p:cNvSpPr>
          <p:nvPr>
            <p:ph idx="1"/>
          </p:nvPr>
        </p:nvSpPr>
        <p:spPr>
          <a:xfrm>
            <a:off x="6249310" y="1654564"/>
            <a:ext cx="5257800" cy="4939748"/>
          </a:xfrm>
        </p:spPr>
        <p:txBody>
          <a:bodyPr/>
          <a:lstStyle/>
          <a:p>
            <a:pPr marL="0" indent="0">
              <a:buNone/>
            </a:pPr>
            <a:r>
              <a:rPr lang="en-US" dirty="0">
                <a:latin typeface="Comic Sans MS" panose="030F0702030302020204" pitchFamily="66" charset="0"/>
              </a:rPr>
              <a:t>Choose the question sheet that matches your understanding and glue it into the left hand side of your book. Then answer the questions using column method. Lay out your work as shown on the next slide.</a:t>
            </a:r>
            <a:endParaRPr lang="en-US" b="1" dirty="0">
              <a:latin typeface="Comic Sans MS" panose="030F0702030302020204" pitchFamily="66" charset="0"/>
            </a:endParaRPr>
          </a:p>
        </p:txBody>
      </p:sp>
      <p:pic>
        <p:nvPicPr>
          <p:cNvPr id="5" name="Picture 4">
            <a:extLst>
              <a:ext uri="{FF2B5EF4-FFF2-40B4-BE49-F238E27FC236}">
                <a16:creationId xmlns:a16="http://schemas.microsoft.com/office/drawing/2014/main" id="{0AB06AF2-F693-43DF-B530-B3CD12AB7897}"/>
              </a:ext>
            </a:extLst>
          </p:cNvPr>
          <p:cNvPicPr>
            <a:picLocks noChangeAspect="1"/>
          </p:cNvPicPr>
          <p:nvPr/>
        </p:nvPicPr>
        <p:blipFill rotWithShape="1">
          <a:blip r:embed="rId3"/>
          <a:srcRect l="34239" t="26522" r="51902" b="36811"/>
          <a:stretch/>
        </p:blipFill>
        <p:spPr>
          <a:xfrm>
            <a:off x="241852" y="1531419"/>
            <a:ext cx="2471530" cy="3678218"/>
          </a:xfrm>
          <a:prstGeom prst="rect">
            <a:avLst/>
          </a:prstGeom>
        </p:spPr>
      </p:pic>
      <p:pic>
        <p:nvPicPr>
          <p:cNvPr id="8" name="Picture 7">
            <a:extLst>
              <a:ext uri="{FF2B5EF4-FFF2-40B4-BE49-F238E27FC236}">
                <a16:creationId xmlns:a16="http://schemas.microsoft.com/office/drawing/2014/main" id="{21D065F2-0B6C-4509-AB00-F4D596984971}"/>
              </a:ext>
            </a:extLst>
          </p:cNvPr>
          <p:cNvPicPr>
            <a:picLocks noChangeAspect="1"/>
          </p:cNvPicPr>
          <p:nvPr/>
        </p:nvPicPr>
        <p:blipFill rotWithShape="1">
          <a:blip r:embed="rId3"/>
          <a:srcRect l="52006" t="26226" r="34148" b="36997"/>
          <a:stretch/>
        </p:blipFill>
        <p:spPr>
          <a:xfrm>
            <a:off x="2793222" y="1531419"/>
            <a:ext cx="2471530" cy="3692585"/>
          </a:xfrm>
          <a:prstGeom prst="rect">
            <a:avLst/>
          </a:prstGeom>
        </p:spPr>
      </p:pic>
    </p:spTree>
    <p:extLst>
      <p:ext uri="{BB962C8B-B14F-4D97-AF65-F5344CB8AC3E}">
        <p14:creationId xmlns:p14="http://schemas.microsoft.com/office/powerpoint/2010/main" val="3034148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A591ED19-346C-4504-A068-0F6E743F99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34" t="5052" r="37317" b="45215"/>
          <a:stretch/>
        </p:blipFill>
        <p:spPr bwMode="auto">
          <a:xfrm>
            <a:off x="0" y="0"/>
            <a:ext cx="6822831" cy="68644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ee the source image">
            <a:extLst>
              <a:ext uri="{FF2B5EF4-FFF2-40B4-BE49-F238E27FC236}">
                <a16:creationId xmlns:a16="http://schemas.microsoft.com/office/drawing/2014/main" id="{039ACA55-AB8A-421C-8A73-04336EA1EB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35" t="5052" r="37318" b="45215"/>
          <a:stretch/>
        </p:blipFill>
        <p:spPr bwMode="auto">
          <a:xfrm>
            <a:off x="5566786" y="0"/>
            <a:ext cx="6625213" cy="6864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11C49A5-803D-4991-825C-1E2F4A2656E1}"/>
              </a:ext>
            </a:extLst>
          </p:cNvPr>
          <p:cNvSpPr txBox="1"/>
          <p:nvPr/>
        </p:nvSpPr>
        <p:spPr>
          <a:xfrm>
            <a:off x="698249" y="1268823"/>
            <a:ext cx="9171307" cy="2062103"/>
          </a:xfrm>
          <a:prstGeom prst="rect">
            <a:avLst/>
          </a:prstGeom>
          <a:noFill/>
        </p:spPr>
        <p:txBody>
          <a:bodyPr wrap="square" rtlCol="0">
            <a:spAutoFit/>
          </a:bodyPr>
          <a:lstStyle/>
          <a:p>
            <a:r>
              <a:rPr lang="en-US" sz="3200" dirty="0">
                <a:solidFill>
                  <a:srgbClr val="FF0000"/>
                </a:solidFill>
                <a:latin typeface="Comic Sans MS" panose="030F0702030302020204" pitchFamily="66" charset="0"/>
              </a:rPr>
              <a:t>Q 1.       </a:t>
            </a:r>
            <a:r>
              <a:rPr lang="en-US" sz="3200" b="1" dirty="0">
                <a:solidFill>
                  <a:srgbClr val="FF0000"/>
                </a:solidFill>
                <a:latin typeface="Comic Sans MS" panose="030F0702030302020204" pitchFamily="66" charset="0"/>
              </a:rPr>
              <a:t>3  4</a:t>
            </a:r>
          </a:p>
          <a:p>
            <a:r>
              <a:rPr lang="en-US" sz="3200" b="1" dirty="0">
                <a:solidFill>
                  <a:srgbClr val="FF0000"/>
                </a:solidFill>
                <a:latin typeface="Comic Sans MS" panose="030F0702030302020204" pitchFamily="66" charset="0"/>
              </a:rPr>
              <a:t>       + 2  1</a:t>
            </a:r>
          </a:p>
          <a:p>
            <a:r>
              <a:rPr lang="en-US" sz="3200" b="1" dirty="0">
                <a:solidFill>
                  <a:srgbClr val="FF0000"/>
                </a:solidFill>
                <a:latin typeface="Comic Sans MS" panose="030F0702030302020204" pitchFamily="66" charset="0"/>
              </a:rPr>
              <a:t>         ____</a:t>
            </a:r>
          </a:p>
          <a:p>
            <a:r>
              <a:rPr lang="en-US" sz="3200" b="1" dirty="0">
                <a:solidFill>
                  <a:srgbClr val="FF0000"/>
                </a:solidFill>
                <a:latin typeface="Comic Sans MS" panose="030F0702030302020204" pitchFamily="66" charset="0"/>
              </a:rPr>
              <a:t>         5  5</a:t>
            </a:r>
          </a:p>
        </p:txBody>
      </p:sp>
    </p:spTree>
    <p:extLst>
      <p:ext uri="{BB962C8B-B14F-4D97-AF65-F5344CB8AC3E}">
        <p14:creationId xmlns:p14="http://schemas.microsoft.com/office/powerpoint/2010/main" val="1022045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5348B-9945-4AE9-A25A-92A0CE0BA888}"/>
              </a:ext>
            </a:extLst>
          </p:cNvPr>
          <p:cNvSpPr>
            <a:spLocks noGrp="1"/>
          </p:cNvSpPr>
          <p:nvPr>
            <p:ph type="title"/>
          </p:nvPr>
        </p:nvSpPr>
        <p:spPr/>
        <p:txBody>
          <a:bodyPr>
            <a:noAutofit/>
          </a:bodyPr>
          <a:lstStyle/>
          <a:p>
            <a:pPr>
              <a:lnSpc>
                <a:spcPct val="107000"/>
              </a:lnSpc>
              <a:spcAft>
                <a:spcPts val="800"/>
              </a:spcAft>
            </a:pPr>
            <a:r>
              <a:rPr lang="en-US" sz="3600" b="1" dirty="0">
                <a:latin typeface="Comic Sans MS" panose="030F0702030302020204" pitchFamily="66" charset="0"/>
              </a:rPr>
              <a:t>YR2 LO:</a:t>
            </a:r>
            <a:r>
              <a:rPr lang="en-US" sz="3600" b="1" dirty="0">
                <a:effectLst/>
                <a:latin typeface="Comic Sans MS" panose="030F0702030302020204" pitchFamily="66" charset="0"/>
                <a:ea typeface="Calibri" panose="020F0502020204030204" pitchFamily="34" charset="0"/>
                <a:cs typeface="Times New Roman" panose="02020603050405020304" pitchFamily="18" charset="0"/>
              </a:rPr>
              <a:t> To recap number bonds up to 20. </a:t>
            </a:r>
            <a:endParaRPr lang="en-US" sz="3600" b="1"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6EB555F4-A707-4721-8178-8625E93A34FE}"/>
              </a:ext>
            </a:extLst>
          </p:cNvPr>
          <p:cNvSpPr>
            <a:spLocks noGrp="1"/>
          </p:cNvSpPr>
          <p:nvPr>
            <p:ph idx="1"/>
          </p:nvPr>
        </p:nvSpPr>
        <p:spPr/>
        <p:txBody>
          <a:bodyPr>
            <a:normAutofit/>
          </a:bodyPr>
          <a:lstStyle/>
          <a:p>
            <a:pPr>
              <a:buFontTx/>
              <a:buChar char="-"/>
            </a:pPr>
            <a:r>
              <a:rPr lang="en-US" sz="2400" dirty="0">
                <a:latin typeface="Comic Sans MS" panose="030F0702030302020204" pitchFamily="66" charset="0"/>
              </a:rPr>
              <a:t>I can use mental and written method to work out number bonds. </a:t>
            </a:r>
          </a:p>
          <a:p>
            <a:pPr>
              <a:buFontTx/>
              <a:buChar char="-"/>
            </a:pPr>
            <a:r>
              <a:rPr lang="en-US" sz="2400" dirty="0">
                <a:latin typeface="Comic Sans MS" panose="030F0702030302020204" pitchFamily="66" charset="0"/>
              </a:rPr>
              <a:t>I understand that addition is </a:t>
            </a:r>
            <a:r>
              <a:rPr lang="en-US" sz="2400" i="1" dirty="0">
                <a:latin typeface="Comic Sans MS" panose="030F0702030302020204" pitchFamily="66" charset="0"/>
              </a:rPr>
              <a:t>commutative</a:t>
            </a:r>
            <a:r>
              <a:rPr lang="en-US" sz="2400" dirty="0">
                <a:latin typeface="Comic Sans MS" panose="030F0702030302020204" pitchFamily="66" charset="0"/>
              </a:rPr>
              <a:t>.</a:t>
            </a:r>
          </a:p>
          <a:p>
            <a:pPr>
              <a:buFontTx/>
              <a:buChar char="-"/>
            </a:pPr>
            <a:r>
              <a:rPr lang="en-US" sz="2400" dirty="0">
                <a:latin typeface="Comic Sans MS" panose="030F0702030302020204" pitchFamily="66" charset="0"/>
              </a:rPr>
              <a:t>I could create fact families for number bonds to 20.</a:t>
            </a:r>
          </a:p>
        </p:txBody>
      </p:sp>
    </p:spTree>
    <p:extLst>
      <p:ext uri="{BB962C8B-B14F-4D97-AF65-F5344CB8AC3E}">
        <p14:creationId xmlns:p14="http://schemas.microsoft.com/office/powerpoint/2010/main" val="326648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66DED-C6D1-4243-ADED-3F912DD6DA29}"/>
              </a:ext>
            </a:extLst>
          </p:cNvPr>
          <p:cNvSpPr>
            <a:spLocks noGrp="1"/>
          </p:cNvSpPr>
          <p:nvPr>
            <p:ph type="title"/>
          </p:nvPr>
        </p:nvSpPr>
        <p:spPr/>
        <p:txBody>
          <a:bodyPr>
            <a:normAutofit/>
          </a:bodyPr>
          <a:lstStyle/>
          <a:p>
            <a:pPr>
              <a:lnSpc>
                <a:spcPct val="107000"/>
              </a:lnSpc>
              <a:spcAft>
                <a:spcPts val="800"/>
              </a:spcAft>
            </a:pPr>
            <a:r>
              <a:rPr lang="en-US" sz="3600" b="1" dirty="0">
                <a:effectLst/>
                <a:latin typeface="Comic Sans MS" panose="030F0702030302020204" pitchFamily="66" charset="0"/>
                <a:ea typeface="Calibri" panose="020F0502020204030204" pitchFamily="34" charset="0"/>
                <a:cs typeface="Times New Roman" panose="02020603050405020304" pitchFamily="18" charset="0"/>
              </a:rPr>
              <a:t>YR3 LO: To add and subtract 3-digit and 2-digit numbers, not crossing 10. </a:t>
            </a:r>
            <a:endParaRPr lang="en-US" sz="3600" b="1"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ED0D3C76-035C-41A1-B310-C8194D21DE78}"/>
              </a:ext>
            </a:extLst>
          </p:cNvPr>
          <p:cNvSpPr>
            <a:spLocks noGrp="1"/>
          </p:cNvSpPr>
          <p:nvPr>
            <p:ph idx="1"/>
          </p:nvPr>
        </p:nvSpPr>
        <p:spPr/>
        <p:txBody>
          <a:bodyPr/>
          <a:lstStyle/>
          <a:p>
            <a:pPr>
              <a:buFontTx/>
              <a:buChar char="-"/>
            </a:pPr>
            <a:r>
              <a:rPr lang="en-US" dirty="0">
                <a:latin typeface="Calibri" panose="020F0502020204030204" pitchFamily="34" charset="0"/>
                <a:ea typeface="Calibri" panose="020F0502020204030204" pitchFamily="34" charset="0"/>
                <a:cs typeface="Times New Roman" panose="02020603050405020304" pitchFamily="18" charset="0"/>
              </a:rPr>
              <a:t>I understand the place value of each digit in a 2-digit and 3-digit number.</a:t>
            </a:r>
          </a:p>
          <a:p>
            <a:pPr>
              <a:buFontTx/>
              <a:buChar char="-"/>
            </a:pPr>
            <a:r>
              <a:rPr lang="en-US" dirty="0">
                <a:latin typeface="Calibri" panose="020F0502020204030204" pitchFamily="34" charset="0"/>
                <a:ea typeface="Calibri" panose="020F0502020204030204" pitchFamily="34" charset="0"/>
                <a:cs typeface="Times New Roman" panose="02020603050405020304" pitchFamily="18" charset="0"/>
              </a:rPr>
              <a:t>I can use my knowledge of number bonds to 10 to work out addition and subtraction questions.</a:t>
            </a:r>
          </a:p>
          <a:p>
            <a:pPr>
              <a:buFontTx/>
              <a:buChar char="-"/>
            </a:pPr>
            <a:r>
              <a:rPr lang="en-US" dirty="0">
                <a:latin typeface="Calibri" panose="020F0502020204030204" pitchFamily="34" charset="0"/>
                <a:ea typeface="Calibri" panose="020F0502020204030204" pitchFamily="34" charset="0"/>
                <a:cs typeface="Times New Roman" panose="02020603050405020304" pitchFamily="18" charset="0"/>
              </a:rPr>
              <a:t>I can show my working out using column method.</a:t>
            </a:r>
            <a:r>
              <a:rPr lang="en-US" sz="4800" b="1" dirty="0">
                <a:latin typeface="Comic Sans MS" panose="030F0702030302020204" pitchFamily="66" charset="0"/>
                <a:ea typeface="Calibri" panose="020F0502020204030204" pitchFamily="34" charset="0"/>
                <a:cs typeface="Times New Roman" panose="02020603050405020304" pitchFamily="18" charset="0"/>
              </a:rPr>
              <a:t> </a:t>
            </a:r>
            <a:endParaRPr lang="en-US" b="0" i="0" dirty="0">
              <a:effectLst/>
              <a:latin typeface="Comic Sans MS" panose="030F0702030302020204" pitchFamily="66" charset="0"/>
            </a:endParaRPr>
          </a:p>
        </p:txBody>
      </p:sp>
    </p:spTree>
    <p:extLst>
      <p:ext uri="{BB962C8B-B14F-4D97-AF65-F5344CB8AC3E}">
        <p14:creationId xmlns:p14="http://schemas.microsoft.com/office/powerpoint/2010/main" val="75687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E89AF-DD6F-42B3-8E42-B9B867EFE694}"/>
              </a:ext>
            </a:extLst>
          </p:cNvPr>
          <p:cNvSpPr>
            <a:spLocks noGrp="1"/>
          </p:cNvSpPr>
          <p:nvPr>
            <p:ph type="title"/>
          </p:nvPr>
        </p:nvSpPr>
        <p:spPr/>
        <p:txBody>
          <a:bodyPr>
            <a:noAutofit/>
          </a:bodyPr>
          <a:lstStyle/>
          <a:p>
            <a:r>
              <a:rPr lang="en-US" sz="3600" dirty="0">
                <a:latin typeface="Comic Sans MS" panose="030F0702030302020204" pitchFamily="66" charset="0"/>
              </a:rPr>
              <a:t>Starter: </a:t>
            </a:r>
            <a:r>
              <a:rPr lang="en-US" sz="3600" dirty="0">
                <a:latin typeface="Comic Sans MS" panose="030F0702030302020204" pitchFamily="66" charset="0"/>
                <a:hlinkClick r:id="rId3"/>
              </a:rPr>
              <a:t>Hit the Button - Quick fire </a:t>
            </a:r>
            <a:r>
              <a:rPr lang="en-US" sz="3600" dirty="0" err="1">
                <a:latin typeface="Comic Sans MS" panose="030F0702030302020204" pitchFamily="66" charset="0"/>
                <a:hlinkClick r:id="rId3"/>
              </a:rPr>
              <a:t>maths</a:t>
            </a:r>
            <a:r>
              <a:rPr lang="en-US" sz="3600" dirty="0">
                <a:latin typeface="Comic Sans MS" panose="030F0702030302020204" pitchFamily="66" charset="0"/>
                <a:hlinkClick r:id="rId3"/>
              </a:rPr>
              <a:t> practise for 6-11 year </a:t>
            </a:r>
            <a:r>
              <a:rPr lang="en-US" sz="3600" dirty="0" err="1">
                <a:latin typeface="Comic Sans MS" panose="030F0702030302020204" pitchFamily="66" charset="0"/>
                <a:hlinkClick r:id="rId3"/>
              </a:rPr>
              <a:t>olds</a:t>
            </a:r>
            <a:r>
              <a:rPr lang="en-US" sz="3600" dirty="0">
                <a:latin typeface="Comic Sans MS" panose="030F0702030302020204" pitchFamily="66" charset="0"/>
                <a:hlinkClick r:id="rId3"/>
              </a:rPr>
              <a:t> (topmarks.co.uk)</a:t>
            </a:r>
            <a:endParaRPr lang="en-US" sz="3600" dirty="0">
              <a:latin typeface="Comic Sans MS" panose="030F0702030302020204" pitchFamily="66" charset="0"/>
            </a:endParaRPr>
          </a:p>
        </p:txBody>
      </p:sp>
      <p:pic>
        <p:nvPicPr>
          <p:cNvPr id="4" name="Picture 3">
            <a:extLst>
              <a:ext uri="{FF2B5EF4-FFF2-40B4-BE49-F238E27FC236}">
                <a16:creationId xmlns:a16="http://schemas.microsoft.com/office/drawing/2014/main" id="{3A19D6B2-FE2D-44D5-B3D1-8346B21F5DEA}"/>
              </a:ext>
            </a:extLst>
          </p:cNvPr>
          <p:cNvPicPr>
            <a:picLocks noChangeAspect="1"/>
          </p:cNvPicPr>
          <p:nvPr/>
        </p:nvPicPr>
        <p:blipFill>
          <a:blip r:embed="rId4"/>
          <a:stretch>
            <a:fillRect/>
          </a:stretch>
        </p:blipFill>
        <p:spPr>
          <a:xfrm>
            <a:off x="1848896" y="1690688"/>
            <a:ext cx="8333433" cy="4687556"/>
          </a:xfrm>
          <a:prstGeom prst="rect">
            <a:avLst/>
          </a:prstGeom>
        </p:spPr>
      </p:pic>
    </p:spTree>
    <p:extLst>
      <p:ext uri="{BB962C8B-B14F-4D97-AF65-F5344CB8AC3E}">
        <p14:creationId xmlns:p14="http://schemas.microsoft.com/office/powerpoint/2010/main" val="3602199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5B079-3C60-4690-8440-757DF8199F37}"/>
              </a:ext>
            </a:extLst>
          </p:cNvPr>
          <p:cNvSpPr>
            <a:spLocks noGrp="1"/>
          </p:cNvSpPr>
          <p:nvPr>
            <p:ph type="title"/>
          </p:nvPr>
        </p:nvSpPr>
        <p:spPr/>
        <p:txBody>
          <a:bodyPr/>
          <a:lstStyle/>
          <a:p>
            <a:r>
              <a:rPr lang="en-US" dirty="0">
                <a:hlinkClick r:id="rId2"/>
              </a:rPr>
              <a:t>Aut2.5.4 - Know your bonds on Vimeo</a:t>
            </a:r>
            <a:endParaRPr lang="en-US" dirty="0"/>
          </a:p>
        </p:txBody>
      </p:sp>
      <p:pic>
        <p:nvPicPr>
          <p:cNvPr id="5" name="Picture 4">
            <a:extLst>
              <a:ext uri="{FF2B5EF4-FFF2-40B4-BE49-F238E27FC236}">
                <a16:creationId xmlns:a16="http://schemas.microsoft.com/office/drawing/2014/main" id="{0D30C3F8-3632-4E7B-AA16-0159F6568E0B}"/>
              </a:ext>
            </a:extLst>
          </p:cNvPr>
          <p:cNvPicPr>
            <a:picLocks noChangeAspect="1"/>
          </p:cNvPicPr>
          <p:nvPr/>
        </p:nvPicPr>
        <p:blipFill rotWithShape="1">
          <a:blip r:embed="rId3"/>
          <a:srcRect l="26494" t="15797" r="26549" b="22174"/>
          <a:stretch/>
        </p:blipFill>
        <p:spPr>
          <a:xfrm>
            <a:off x="2070653" y="1470990"/>
            <a:ext cx="6854687" cy="5093413"/>
          </a:xfrm>
          <a:prstGeom prst="rect">
            <a:avLst/>
          </a:prstGeom>
        </p:spPr>
      </p:pic>
    </p:spTree>
    <p:extLst>
      <p:ext uri="{BB962C8B-B14F-4D97-AF65-F5344CB8AC3E}">
        <p14:creationId xmlns:p14="http://schemas.microsoft.com/office/powerpoint/2010/main" val="186289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6DF73-567F-4DAA-AF75-E7DF83C2A7D5}"/>
              </a:ext>
            </a:extLst>
          </p:cNvPr>
          <p:cNvSpPr>
            <a:spLocks noGrp="1"/>
          </p:cNvSpPr>
          <p:nvPr>
            <p:ph type="title"/>
          </p:nvPr>
        </p:nvSpPr>
        <p:spPr>
          <a:xfrm>
            <a:off x="838200" y="365125"/>
            <a:ext cx="5443331" cy="1325563"/>
          </a:xfrm>
        </p:spPr>
        <p:txBody>
          <a:bodyPr/>
          <a:lstStyle/>
          <a:p>
            <a:pPr algn="ctr"/>
            <a:r>
              <a:rPr lang="en-US" b="1" u="sng" dirty="0">
                <a:latin typeface="Comic Sans MS" panose="030F0702030302020204" pitchFamily="66" charset="0"/>
              </a:rPr>
              <a:t>Year 2 activity</a:t>
            </a:r>
          </a:p>
        </p:txBody>
      </p:sp>
      <p:sp>
        <p:nvSpPr>
          <p:cNvPr id="3" name="Content Placeholder 2">
            <a:extLst>
              <a:ext uri="{FF2B5EF4-FFF2-40B4-BE49-F238E27FC236}">
                <a16:creationId xmlns:a16="http://schemas.microsoft.com/office/drawing/2014/main" id="{4874E32F-75BD-41F6-BB3E-DD4A051664A8}"/>
              </a:ext>
            </a:extLst>
          </p:cNvPr>
          <p:cNvSpPr>
            <a:spLocks noGrp="1"/>
          </p:cNvSpPr>
          <p:nvPr>
            <p:ph idx="1"/>
          </p:nvPr>
        </p:nvSpPr>
        <p:spPr>
          <a:xfrm>
            <a:off x="6450496" y="1431558"/>
            <a:ext cx="5546034" cy="5307172"/>
          </a:xfrm>
        </p:spPr>
        <p:txBody>
          <a:bodyPr>
            <a:normAutofit/>
          </a:bodyPr>
          <a:lstStyle/>
          <a:p>
            <a:pPr marL="0" indent="0">
              <a:buNone/>
            </a:pPr>
            <a:r>
              <a:rPr lang="en-US" dirty="0"/>
              <a:t>Complete the worksheet using mental addition and using the tens frame to help you.</a:t>
            </a:r>
          </a:p>
          <a:p>
            <a:pPr marL="0" indent="0">
              <a:buNone/>
            </a:pPr>
            <a:endParaRPr lang="en-US" dirty="0"/>
          </a:p>
          <a:p>
            <a:pPr marL="0" indent="0">
              <a:buNone/>
            </a:pPr>
            <a:r>
              <a:rPr lang="en-US" dirty="0"/>
              <a:t>Once you have finished, could you write fact families for the bonds you have found. </a:t>
            </a:r>
          </a:p>
          <a:p>
            <a:pPr marL="0" indent="0">
              <a:lnSpc>
                <a:spcPct val="107000"/>
              </a:lnSpc>
              <a:spcAft>
                <a:spcPts val="800"/>
              </a:spcAft>
              <a:buNone/>
            </a:pPr>
            <a:r>
              <a:rPr lang="en-US"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e.g. </a:t>
            </a:r>
          </a:p>
          <a:p>
            <a:pPr marL="0" indent="0">
              <a:lnSpc>
                <a:spcPct val="107000"/>
              </a:lnSpc>
              <a:spcAft>
                <a:spcPts val="800"/>
              </a:spcAft>
              <a:buNone/>
            </a:pPr>
            <a:r>
              <a:rPr lang="en-US"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7 + 2 </a:t>
            </a:r>
            <a:r>
              <a:rPr lang="en-US"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 9           2 + 7 = 9 </a:t>
            </a:r>
            <a:endParaRPr lang="en-US"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9 – 2 </a:t>
            </a:r>
            <a:r>
              <a:rPr lang="en-US"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 7           9 – 7 = 2</a:t>
            </a:r>
          </a:p>
        </p:txBody>
      </p:sp>
      <p:pic>
        <p:nvPicPr>
          <p:cNvPr id="5" name="Picture 4">
            <a:extLst>
              <a:ext uri="{FF2B5EF4-FFF2-40B4-BE49-F238E27FC236}">
                <a16:creationId xmlns:a16="http://schemas.microsoft.com/office/drawing/2014/main" id="{B6FC59CF-D1CF-47A8-B0DE-9413AC60ECB4}"/>
              </a:ext>
            </a:extLst>
          </p:cNvPr>
          <p:cNvPicPr>
            <a:picLocks noChangeAspect="1"/>
          </p:cNvPicPr>
          <p:nvPr/>
        </p:nvPicPr>
        <p:blipFill rotWithShape="1">
          <a:blip r:embed="rId3"/>
          <a:srcRect l="25632" t="15679" r="52908" b="27032"/>
          <a:stretch/>
        </p:blipFill>
        <p:spPr>
          <a:xfrm>
            <a:off x="1497202" y="1431558"/>
            <a:ext cx="3436538" cy="5160325"/>
          </a:xfrm>
          <a:prstGeom prst="rect">
            <a:avLst/>
          </a:prstGeom>
        </p:spPr>
      </p:pic>
    </p:spTree>
    <p:extLst>
      <p:ext uri="{BB962C8B-B14F-4D97-AF65-F5344CB8AC3E}">
        <p14:creationId xmlns:p14="http://schemas.microsoft.com/office/powerpoint/2010/main" val="849530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6DEDB-3872-4BD6-A0C8-9BC880EBE272}"/>
              </a:ext>
            </a:extLst>
          </p:cNvPr>
          <p:cNvSpPr>
            <a:spLocks noGrp="1"/>
          </p:cNvSpPr>
          <p:nvPr>
            <p:ph type="title"/>
          </p:nvPr>
        </p:nvSpPr>
        <p:spPr/>
        <p:txBody>
          <a:bodyPr/>
          <a:lstStyle/>
          <a:p>
            <a:r>
              <a:rPr lang="en-US" dirty="0"/>
              <a:t>https://www.youtube.com/watch?v=2J7P4cKPtKc</a:t>
            </a:r>
          </a:p>
        </p:txBody>
      </p:sp>
      <p:pic>
        <p:nvPicPr>
          <p:cNvPr id="5" name="Picture 4">
            <a:extLst>
              <a:ext uri="{FF2B5EF4-FFF2-40B4-BE49-F238E27FC236}">
                <a16:creationId xmlns:a16="http://schemas.microsoft.com/office/drawing/2014/main" id="{836E9E20-08DB-4E7B-935A-071E822083F2}"/>
              </a:ext>
            </a:extLst>
          </p:cNvPr>
          <p:cNvPicPr>
            <a:picLocks noChangeAspect="1"/>
          </p:cNvPicPr>
          <p:nvPr/>
        </p:nvPicPr>
        <p:blipFill rotWithShape="1">
          <a:blip r:embed="rId3"/>
          <a:srcRect l="5439" t="17583" r="34231" b="22637"/>
          <a:stretch/>
        </p:blipFill>
        <p:spPr>
          <a:xfrm>
            <a:off x="2250830" y="1939332"/>
            <a:ext cx="7355395" cy="4099728"/>
          </a:xfrm>
          <a:prstGeom prst="rect">
            <a:avLst/>
          </a:prstGeom>
        </p:spPr>
      </p:pic>
    </p:spTree>
    <p:extLst>
      <p:ext uri="{BB962C8B-B14F-4D97-AF65-F5344CB8AC3E}">
        <p14:creationId xmlns:p14="http://schemas.microsoft.com/office/powerpoint/2010/main" val="612919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7CB34-C233-4F2F-9F51-230D60B2C4F4}"/>
              </a:ext>
            </a:extLst>
          </p:cNvPr>
          <p:cNvSpPr>
            <a:spLocks noGrp="1"/>
          </p:cNvSpPr>
          <p:nvPr>
            <p:ph type="title"/>
          </p:nvPr>
        </p:nvSpPr>
        <p:spPr/>
        <p:txBody>
          <a:bodyPr/>
          <a:lstStyle/>
          <a:p>
            <a:r>
              <a:rPr lang="en-US" dirty="0">
                <a:latin typeface="Comic Sans MS" panose="030F0702030302020204" pitchFamily="66" charset="0"/>
              </a:rPr>
              <a:t>Can we work out these answers:</a:t>
            </a:r>
          </a:p>
        </p:txBody>
      </p:sp>
      <p:sp>
        <p:nvSpPr>
          <p:cNvPr id="3" name="Content Placeholder 2">
            <a:extLst>
              <a:ext uri="{FF2B5EF4-FFF2-40B4-BE49-F238E27FC236}">
                <a16:creationId xmlns:a16="http://schemas.microsoft.com/office/drawing/2014/main" id="{ED471EF0-EE43-429A-9DD0-19BA12ECC200}"/>
              </a:ext>
            </a:extLst>
          </p:cNvPr>
          <p:cNvSpPr>
            <a:spLocks noGrp="1"/>
          </p:cNvSpPr>
          <p:nvPr>
            <p:ph idx="1"/>
          </p:nvPr>
        </p:nvSpPr>
        <p:spPr>
          <a:xfrm>
            <a:off x="838200" y="1825625"/>
            <a:ext cx="1934817" cy="2497897"/>
          </a:xfrm>
        </p:spPr>
        <p:txBody>
          <a:bodyPr>
            <a:normAutofit/>
          </a:bodyPr>
          <a:lstStyle/>
          <a:p>
            <a:pPr marL="0" indent="0">
              <a:buNone/>
            </a:pPr>
            <a:r>
              <a:rPr lang="en-US" sz="4000" dirty="0">
                <a:latin typeface="Comic Sans MS" panose="030F0702030302020204" pitchFamily="66" charset="0"/>
              </a:rPr>
              <a:t>   3 4</a:t>
            </a:r>
          </a:p>
          <a:p>
            <a:pPr marL="0" indent="0">
              <a:buNone/>
            </a:pPr>
            <a:r>
              <a:rPr lang="en-US" sz="4000" dirty="0">
                <a:latin typeface="Comic Sans MS" panose="030F0702030302020204" pitchFamily="66" charset="0"/>
              </a:rPr>
              <a:t>+ 4 5</a:t>
            </a:r>
          </a:p>
          <a:p>
            <a:pPr marL="0" indent="0">
              <a:buNone/>
            </a:pPr>
            <a:r>
              <a:rPr lang="en-US" sz="4000" dirty="0">
                <a:latin typeface="Comic Sans MS" panose="030F0702030302020204" pitchFamily="66" charset="0"/>
              </a:rPr>
              <a:t>_____</a:t>
            </a:r>
          </a:p>
        </p:txBody>
      </p:sp>
      <p:sp>
        <p:nvSpPr>
          <p:cNvPr id="4" name="Content Placeholder 2">
            <a:extLst>
              <a:ext uri="{FF2B5EF4-FFF2-40B4-BE49-F238E27FC236}">
                <a16:creationId xmlns:a16="http://schemas.microsoft.com/office/drawing/2014/main" id="{A5173117-4629-4F26-83FD-D68CF6F55DAC}"/>
              </a:ext>
            </a:extLst>
          </p:cNvPr>
          <p:cNvSpPr txBox="1">
            <a:spLocks/>
          </p:cNvSpPr>
          <p:nvPr/>
        </p:nvSpPr>
        <p:spPr>
          <a:xfrm>
            <a:off x="3872947" y="1825624"/>
            <a:ext cx="1934817" cy="24978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a:latin typeface="Comic Sans MS" panose="030F0702030302020204" pitchFamily="66" charset="0"/>
              </a:rPr>
              <a:t>   2 5</a:t>
            </a:r>
          </a:p>
          <a:p>
            <a:pPr marL="0" indent="0">
              <a:buFont typeface="Arial" panose="020B0604020202020204" pitchFamily="34" charset="0"/>
              <a:buNone/>
            </a:pPr>
            <a:r>
              <a:rPr lang="en-US" sz="4000" dirty="0">
                <a:latin typeface="Comic Sans MS" panose="030F0702030302020204" pitchFamily="66" charset="0"/>
              </a:rPr>
              <a:t>+ 6 3</a:t>
            </a:r>
          </a:p>
          <a:p>
            <a:pPr marL="0" indent="0">
              <a:buFont typeface="Arial" panose="020B0604020202020204" pitchFamily="34" charset="0"/>
              <a:buNone/>
            </a:pPr>
            <a:r>
              <a:rPr lang="en-US" sz="4000" dirty="0">
                <a:latin typeface="Comic Sans MS" panose="030F0702030302020204" pitchFamily="66" charset="0"/>
              </a:rPr>
              <a:t>_____</a:t>
            </a:r>
          </a:p>
        </p:txBody>
      </p:sp>
      <p:sp>
        <p:nvSpPr>
          <p:cNvPr id="5" name="Content Placeholder 2">
            <a:extLst>
              <a:ext uri="{FF2B5EF4-FFF2-40B4-BE49-F238E27FC236}">
                <a16:creationId xmlns:a16="http://schemas.microsoft.com/office/drawing/2014/main" id="{70D19FDB-A7C2-44F2-BF25-D7AAF615FF4C}"/>
              </a:ext>
            </a:extLst>
          </p:cNvPr>
          <p:cNvSpPr txBox="1">
            <a:spLocks/>
          </p:cNvSpPr>
          <p:nvPr/>
        </p:nvSpPr>
        <p:spPr>
          <a:xfrm>
            <a:off x="6907694" y="1825623"/>
            <a:ext cx="1934817" cy="24978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a:latin typeface="Comic Sans MS" panose="030F0702030302020204" pitchFamily="66" charset="0"/>
              </a:rPr>
              <a:t>   1 2 3</a:t>
            </a:r>
          </a:p>
          <a:p>
            <a:pPr marL="0" indent="0">
              <a:buFont typeface="Arial" panose="020B0604020202020204" pitchFamily="34" charset="0"/>
              <a:buNone/>
            </a:pPr>
            <a:r>
              <a:rPr lang="en-US" sz="4000" dirty="0">
                <a:latin typeface="Comic Sans MS" panose="030F0702030302020204" pitchFamily="66" charset="0"/>
              </a:rPr>
              <a:t>+ 3 2 6</a:t>
            </a:r>
          </a:p>
          <a:p>
            <a:pPr marL="0" indent="0">
              <a:buFont typeface="Arial" panose="020B0604020202020204" pitchFamily="34" charset="0"/>
              <a:buNone/>
            </a:pPr>
            <a:r>
              <a:rPr lang="en-US" sz="4000" dirty="0">
                <a:latin typeface="Comic Sans MS" panose="030F0702030302020204" pitchFamily="66" charset="0"/>
              </a:rPr>
              <a:t>_____</a:t>
            </a:r>
          </a:p>
        </p:txBody>
      </p:sp>
    </p:spTree>
    <p:extLst>
      <p:ext uri="{BB962C8B-B14F-4D97-AF65-F5344CB8AC3E}">
        <p14:creationId xmlns:p14="http://schemas.microsoft.com/office/powerpoint/2010/main" val="835518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A89CE-747E-4B04-861F-B7999708F95C}"/>
              </a:ext>
            </a:extLst>
          </p:cNvPr>
          <p:cNvSpPr>
            <a:spLocks noGrp="1"/>
          </p:cNvSpPr>
          <p:nvPr>
            <p:ph type="title"/>
          </p:nvPr>
        </p:nvSpPr>
        <p:spPr/>
        <p:txBody>
          <a:bodyPr>
            <a:normAutofit fontScale="90000"/>
          </a:bodyPr>
          <a:lstStyle/>
          <a:p>
            <a:r>
              <a:rPr lang="en-US" dirty="0">
                <a:hlinkClick r:id="rId2"/>
              </a:rPr>
              <a:t>Subtracting two digit numbers without regrouping | Early Math | Khan Academy - YouTube</a:t>
            </a:r>
            <a:endParaRPr lang="en-US" dirty="0"/>
          </a:p>
        </p:txBody>
      </p:sp>
      <p:pic>
        <p:nvPicPr>
          <p:cNvPr id="5" name="Picture 4">
            <a:extLst>
              <a:ext uri="{FF2B5EF4-FFF2-40B4-BE49-F238E27FC236}">
                <a16:creationId xmlns:a16="http://schemas.microsoft.com/office/drawing/2014/main" id="{8EDF52D6-22B9-4841-9774-FC252777B768}"/>
              </a:ext>
            </a:extLst>
          </p:cNvPr>
          <p:cNvPicPr>
            <a:picLocks noChangeAspect="1"/>
          </p:cNvPicPr>
          <p:nvPr/>
        </p:nvPicPr>
        <p:blipFill rotWithShape="1">
          <a:blip r:embed="rId3"/>
          <a:srcRect l="4728" t="17536" r="33560" b="20434"/>
          <a:stretch/>
        </p:blipFill>
        <p:spPr>
          <a:xfrm>
            <a:off x="1967948" y="2136913"/>
            <a:ext cx="7523921" cy="4253949"/>
          </a:xfrm>
          <a:prstGeom prst="rect">
            <a:avLst/>
          </a:prstGeom>
        </p:spPr>
      </p:pic>
    </p:spTree>
    <p:extLst>
      <p:ext uri="{BB962C8B-B14F-4D97-AF65-F5344CB8AC3E}">
        <p14:creationId xmlns:p14="http://schemas.microsoft.com/office/powerpoint/2010/main" val="23673622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361</Words>
  <Application>Microsoft Office PowerPoint</Application>
  <PresentationFormat>Widescreen</PresentationFormat>
  <Paragraphs>54</Paragraphs>
  <Slides>12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Comic Sans MS</vt:lpstr>
      <vt:lpstr>Office Theme</vt:lpstr>
      <vt:lpstr>Add and Subtract</vt:lpstr>
      <vt:lpstr>YR2 LO: To recap number bonds up to 20. </vt:lpstr>
      <vt:lpstr>YR3 LO: To add and subtract 3-digit and 2-digit numbers, not crossing 10. </vt:lpstr>
      <vt:lpstr>Starter: Hit the Button - Quick fire maths practise for 6-11 year olds (topmarks.co.uk)</vt:lpstr>
      <vt:lpstr>Aut2.5.4 - Know your bonds on Vimeo</vt:lpstr>
      <vt:lpstr>Year 2 activity</vt:lpstr>
      <vt:lpstr>https://www.youtube.com/watch?v=2J7P4cKPtKc</vt:lpstr>
      <vt:lpstr>Can we work out these answers:</vt:lpstr>
      <vt:lpstr>Subtracting two digit numbers without regrouping | Early Math | Khan Academy - YouTube</vt:lpstr>
      <vt:lpstr>Can we work out these answers:</vt:lpstr>
      <vt:lpstr>Year 3 activity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and Subtract</dc:title>
  <dc:creator>A Chhibber</dc:creator>
  <cp:lastModifiedBy>A Chhibber</cp:lastModifiedBy>
  <cp:revision>89</cp:revision>
  <dcterms:created xsi:type="dcterms:W3CDTF">2021-10-02T21:33:39Z</dcterms:created>
  <dcterms:modified xsi:type="dcterms:W3CDTF">2021-10-03T12:29:20Z</dcterms:modified>
</cp:coreProperties>
</file>