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461" r:id="rId3"/>
    <p:sldId id="259" r:id="rId4"/>
    <p:sldId id="449" r:id="rId5"/>
    <p:sldId id="450" r:id="rId6"/>
    <p:sldId id="451" r:id="rId7"/>
    <p:sldId id="459" r:id="rId8"/>
    <p:sldId id="453" r:id="rId9"/>
    <p:sldId id="460" r:id="rId10"/>
    <p:sldId id="442" r:id="rId11"/>
    <p:sldId id="447" r:id="rId12"/>
    <p:sldId id="462" r:id="rId13"/>
    <p:sldId id="420" r:id="rId14"/>
    <p:sldId id="418" r:id="rId15"/>
    <p:sldId id="260" r:id="rId16"/>
    <p:sldId id="263" r:id="rId17"/>
    <p:sldId id="266" r:id="rId18"/>
    <p:sldId id="267" r:id="rId19"/>
    <p:sldId id="268" r:id="rId20"/>
    <p:sldId id="463" r:id="rId21"/>
    <p:sldId id="4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944" autoAdjust="0"/>
  </p:normalViewPr>
  <p:slideViewPr>
    <p:cSldViewPr snapToGrid="0">
      <p:cViewPr varScale="1">
        <p:scale>
          <a:sx n="49" d="100"/>
          <a:sy n="49" d="100"/>
        </p:scale>
        <p:origin x="15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22/01/2022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3</a:t>
            </a:fld>
            <a:endParaRPr lang="en-US"/>
          </a:p>
        </p:txBody>
      </p:sp>
    </p:spTree>
    <p:extLst>
      <p:ext uri="{BB962C8B-B14F-4D97-AF65-F5344CB8AC3E}">
        <p14:creationId xmlns:p14="http://schemas.microsoft.com/office/powerpoint/2010/main" val="352435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methods we will be focusing on.</a:t>
            </a:r>
          </a:p>
          <a:p>
            <a:endParaRPr lang="en-US" dirty="0"/>
          </a:p>
        </p:txBody>
      </p:sp>
      <p:sp>
        <p:nvSpPr>
          <p:cNvPr id="4" name="Slide Number Placeholder 3"/>
          <p:cNvSpPr>
            <a:spLocks noGrp="1"/>
          </p:cNvSpPr>
          <p:nvPr>
            <p:ph type="sldNum" sz="quarter" idx="10"/>
          </p:nvPr>
        </p:nvSpPr>
        <p:spPr/>
        <p:txBody>
          <a:bodyPr/>
          <a:lstStyle/>
          <a:p>
            <a:fld id="{760C680F-71A7-4A57-AB0F-8A66BB4CCC0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Method one: splitting into equal groups.</a:t>
            </a:r>
          </a:p>
          <a:p>
            <a:br>
              <a:rPr lang="en-GB" dirty="0"/>
            </a:br>
            <a:r>
              <a:rPr lang="en-GB" dirty="0"/>
              <a:t>show practically to chd. Remind chd that what we are dividing by is the number of groups and the first number Is the amount of cubes or counters we need.</a:t>
            </a:r>
          </a:p>
          <a:p>
            <a:endParaRPr lang="en-GB" dirty="0"/>
          </a:p>
          <a:p>
            <a:r>
              <a:rPr lang="en-GB" dirty="0"/>
              <a:t>Remind chd that commutative law does not work with division, we must follow the order of the question. </a:t>
            </a:r>
          </a:p>
          <a:p>
            <a:endParaRPr lang="en-GB" dirty="0"/>
          </a:p>
          <a:p>
            <a:r>
              <a:rPr lang="en-GB" dirty="0"/>
              <a:t>Have chd practically show it.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16</a:t>
            </a:fld>
            <a:endParaRPr lang="en-US"/>
          </a:p>
        </p:txBody>
      </p:sp>
    </p:spTree>
    <p:extLst>
      <p:ext uri="{BB962C8B-B14F-4D97-AF65-F5344CB8AC3E}">
        <p14:creationId xmlns:p14="http://schemas.microsoft.com/office/powerpoint/2010/main" val="127508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Counting backwards method:</a:t>
            </a:r>
          </a:p>
          <a:p>
            <a:r>
              <a:rPr lang="en-GB" dirty="0"/>
              <a:t>Draw no line with intervals of what we are dividing by to start with. Then counting back until we get to 0. We then count how many jumps which gives us our answer.</a:t>
            </a:r>
          </a:p>
          <a:p>
            <a:endParaRPr lang="en-GB" dirty="0"/>
          </a:p>
          <a:p>
            <a:r>
              <a:rPr lang="en-GB" dirty="0"/>
              <a:t>Have chd do this on a whiteboard at the same time.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17</a:t>
            </a:fld>
            <a:endParaRPr lang="en-US"/>
          </a:p>
        </p:txBody>
      </p:sp>
    </p:spTree>
    <p:extLst>
      <p:ext uri="{BB962C8B-B14F-4D97-AF65-F5344CB8AC3E}">
        <p14:creationId xmlns:p14="http://schemas.microsoft.com/office/powerpoint/2010/main" val="53935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Grouping method:</a:t>
            </a:r>
          </a:p>
          <a:p>
            <a:r>
              <a:rPr lang="en-GB" dirty="0"/>
              <a:t>Start with cubes of the amount you are dividing- explain we have chosen 9 sticks of 10 instead of 90 ones due to it being more efficient, </a:t>
            </a:r>
          </a:p>
          <a:p>
            <a:r>
              <a:rPr lang="en-GB" dirty="0"/>
              <a:t>Step 2 I need to make groups of 10, this is easier due to having sticks of ten.</a:t>
            </a:r>
          </a:p>
          <a:p>
            <a:r>
              <a:rPr lang="en-GB" dirty="0"/>
              <a:t>Step 3 then I need to count how many groups of 10 I have.</a:t>
            </a:r>
          </a:p>
          <a:p>
            <a:endParaRPr lang="en-GB" dirty="0"/>
          </a:p>
          <a:p>
            <a:r>
              <a:rPr lang="en-GB" dirty="0"/>
              <a:t>Have chd complete alongside practically.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18</a:t>
            </a:fld>
            <a:endParaRPr lang="en-US"/>
          </a:p>
        </p:txBody>
      </p:sp>
    </p:spTree>
    <p:extLst>
      <p:ext uri="{BB962C8B-B14F-4D97-AF65-F5344CB8AC3E}">
        <p14:creationId xmlns:p14="http://schemas.microsoft.com/office/powerpoint/2010/main" val="372156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how to present in book.</a:t>
            </a:r>
          </a:p>
        </p:txBody>
      </p:sp>
      <p:sp>
        <p:nvSpPr>
          <p:cNvPr id="4" name="Slide Number Placeholder 3"/>
          <p:cNvSpPr>
            <a:spLocks noGrp="1"/>
          </p:cNvSpPr>
          <p:nvPr>
            <p:ph type="sldNum" sz="quarter" idx="5"/>
          </p:nvPr>
        </p:nvSpPr>
        <p:spPr/>
        <p:txBody>
          <a:bodyPr/>
          <a:lstStyle/>
          <a:p>
            <a:fld id="{F411A5DB-DEAB-41A8-ADBB-43634D7EC9BD}" type="slidenum">
              <a:rPr lang="en-GB" smtClean="0"/>
              <a:t>20</a:t>
            </a:fld>
            <a:endParaRPr lang="en-GB"/>
          </a:p>
        </p:txBody>
      </p:sp>
    </p:spTree>
    <p:extLst>
      <p:ext uri="{BB962C8B-B14F-4D97-AF65-F5344CB8AC3E}">
        <p14:creationId xmlns:p14="http://schemas.microsoft.com/office/powerpoint/2010/main" val="221422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Ask children if they can come up with a division or multiplication sentence to describe the groups: </a:t>
            </a:r>
            <a:br>
              <a:rPr lang="en-GB" sz="1800"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e.g., 20 ÷ 5 = 4 and 5 x 4 = 20</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Alternatively, children can describe the equal groups:  </a:t>
            </a:r>
            <a:br>
              <a:rPr lang="en-GB" sz="1800" dirty="0">
                <a:effectLst/>
                <a:latin typeface="Comic Sans MS" panose="030F0702030302020204" pitchFamily="66" charset="0"/>
                <a:ea typeface="Calibri" panose="020F0502020204030204" pitchFamily="34" charset="0"/>
                <a:cs typeface="Times New Roman" panose="02020603050405020304" pitchFamily="18" charset="0"/>
              </a:rPr>
            </a:br>
            <a:br>
              <a:rPr lang="en-GB" sz="1800"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There are ____ altogether. </a:t>
            </a:r>
            <a:br>
              <a:rPr lang="en-GB" sz="1800" i="1"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There are ____ groups in total. </a:t>
            </a:r>
            <a:br>
              <a:rPr lang="en-GB" sz="1800" i="1"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There are ____ in each group.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21</a:t>
            </a:fld>
            <a:endParaRPr lang="en-GB"/>
          </a:p>
        </p:txBody>
      </p:sp>
    </p:spTree>
    <p:extLst>
      <p:ext uri="{BB962C8B-B14F-4D97-AF65-F5344CB8AC3E}">
        <p14:creationId xmlns:p14="http://schemas.microsoft.com/office/powerpoint/2010/main" val="322150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4</a:t>
            </a:fld>
            <a:endParaRPr lang="en-GB" dirty="0"/>
          </a:p>
        </p:txBody>
      </p:sp>
    </p:spTree>
    <p:extLst>
      <p:ext uri="{BB962C8B-B14F-4D97-AF65-F5344CB8AC3E}">
        <p14:creationId xmlns:p14="http://schemas.microsoft.com/office/powerpoint/2010/main" val="220521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5</a:t>
            </a:fld>
            <a:endParaRPr lang="en-GB" dirty="0"/>
          </a:p>
        </p:txBody>
      </p:sp>
    </p:spTree>
    <p:extLst>
      <p:ext uri="{BB962C8B-B14F-4D97-AF65-F5344CB8AC3E}">
        <p14:creationId xmlns:p14="http://schemas.microsoft.com/office/powerpoint/2010/main" val="22416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6</a:t>
            </a:fld>
            <a:endParaRPr lang="en-GB" dirty="0"/>
          </a:p>
        </p:txBody>
      </p:sp>
    </p:spTree>
    <p:extLst>
      <p:ext uri="{BB962C8B-B14F-4D97-AF65-F5344CB8AC3E}">
        <p14:creationId xmlns:p14="http://schemas.microsoft.com/office/powerpoint/2010/main" val="78619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7</a:t>
            </a:fld>
            <a:endParaRPr lang="en-GB" dirty="0"/>
          </a:p>
        </p:txBody>
      </p:sp>
    </p:spTree>
    <p:extLst>
      <p:ext uri="{BB962C8B-B14F-4D97-AF65-F5344CB8AC3E}">
        <p14:creationId xmlns:p14="http://schemas.microsoft.com/office/powerpoint/2010/main" val="365099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8</a:t>
            </a:fld>
            <a:endParaRPr lang="en-GB" dirty="0"/>
          </a:p>
        </p:txBody>
      </p:sp>
    </p:spTree>
    <p:extLst>
      <p:ext uri="{BB962C8B-B14F-4D97-AF65-F5344CB8AC3E}">
        <p14:creationId xmlns:p14="http://schemas.microsoft.com/office/powerpoint/2010/main" val="211000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9</a:t>
            </a:fld>
            <a:endParaRPr lang="en-GB" dirty="0"/>
          </a:p>
        </p:txBody>
      </p:sp>
    </p:spTree>
    <p:extLst>
      <p:ext uri="{BB962C8B-B14F-4D97-AF65-F5344CB8AC3E}">
        <p14:creationId xmlns:p14="http://schemas.microsoft.com/office/powerpoint/2010/main" val="337106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10</a:t>
            </a:fld>
            <a:endParaRPr lang="en-GB" dirty="0"/>
          </a:p>
        </p:txBody>
      </p:sp>
    </p:spTree>
    <p:extLst>
      <p:ext uri="{BB962C8B-B14F-4D97-AF65-F5344CB8AC3E}">
        <p14:creationId xmlns:p14="http://schemas.microsoft.com/office/powerpoint/2010/main" val="373169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11</a:t>
            </a:fld>
            <a:endParaRPr lang="en-GB" dirty="0"/>
          </a:p>
        </p:txBody>
      </p:sp>
    </p:spTree>
    <p:extLst>
      <p:ext uri="{BB962C8B-B14F-4D97-AF65-F5344CB8AC3E}">
        <p14:creationId xmlns:p14="http://schemas.microsoft.com/office/powerpoint/2010/main" val="8695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915988" y="442421"/>
            <a:ext cx="5157787"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Y2 LO: To be able to make equal groups and share. (practical)</a:t>
            </a: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fontScale="92500" lnSpcReduction="10000"/>
          </a:bodyPr>
          <a:lstStyle/>
          <a:p>
            <a:pPr marL="342900" lvl="0" indent="-342900">
              <a:lnSpc>
                <a:spcPct val="107000"/>
              </a:lnSpc>
              <a:buFont typeface="Comic Sans MS" panose="030F0702030302020204" pitchFamily="66"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represent equal groups practically. </a:t>
            </a:r>
          </a:p>
          <a:p>
            <a:pPr marL="342900" lvl="0" indent="-342900">
              <a:lnSpc>
                <a:spcPct val="107000"/>
              </a:lnSpc>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Comic Sans MS" panose="030F0702030302020204" pitchFamily="66"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understand that division is a whole split into equal groups.</a:t>
            </a:r>
          </a:p>
          <a:p>
            <a:pPr marL="342900" lvl="0" indent="-342900">
              <a:lnSpc>
                <a:spcPct val="107000"/>
              </a:lnSpc>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represent division as equal sharing.</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096000" y="164994"/>
            <a:ext cx="5183188"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Y3 LO: To be able to divide by three.</a:t>
            </a: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200" y="1871003"/>
            <a:ext cx="5183188" cy="4318660"/>
          </a:xfrm>
        </p:spPr>
        <p:txBody>
          <a:bodyPr>
            <a:noAutofit/>
          </a:bodyPr>
          <a:lstStyle/>
          <a:p>
            <a:pPr marL="342900" lvl="0" indent="-342900">
              <a:lnSpc>
                <a:spcPct val="107000"/>
              </a:lnSpc>
              <a:buFont typeface="Comic Sans MS" panose="030F0702030302020204" pitchFamily="66" charset="0"/>
              <a:buChar char="-"/>
            </a:pPr>
            <a:r>
              <a:rPr lang="en-US" sz="3000" dirty="0">
                <a:effectLst/>
                <a:latin typeface="Comic Sans MS" panose="030F0702030302020204" pitchFamily="66" charset="0"/>
                <a:ea typeface="Calibri" panose="020F0502020204030204" pitchFamily="34" charset="0"/>
                <a:cs typeface="Times New Roman" panose="02020603050405020304" pitchFamily="18" charset="0"/>
              </a:rPr>
              <a:t>I can recall and use multiplication facts for the three times tables.</a:t>
            </a:r>
            <a:endParaRPr lang="en-GB" sz="30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US" sz="3000" dirty="0">
                <a:effectLst/>
                <a:latin typeface="Comic Sans MS" panose="030F0702030302020204" pitchFamily="66" charset="0"/>
                <a:ea typeface="Calibri" panose="020F0502020204030204" pitchFamily="34" charset="0"/>
                <a:cs typeface="Times New Roman" panose="02020603050405020304" pitchFamily="18" charset="0"/>
              </a:rPr>
              <a:t>I can discuss different methods to complete division. </a:t>
            </a:r>
            <a:endParaRPr lang="en-GB" sz="30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US" sz="3000" dirty="0">
                <a:effectLst/>
                <a:latin typeface="Comic Sans MS" panose="030F0702030302020204" pitchFamily="66" charset="0"/>
                <a:ea typeface="Calibri" panose="020F0502020204030204" pitchFamily="34" charset="0"/>
                <a:cs typeface="Times New Roman" panose="02020603050405020304" pitchFamily="18" charset="0"/>
              </a:rPr>
              <a:t>I can choose the most suitable method to complete my calculations.</a:t>
            </a:r>
          </a:p>
        </p:txBody>
      </p:sp>
    </p:spTree>
    <p:extLst>
      <p:ext uri="{BB962C8B-B14F-4D97-AF65-F5344CB8AC3E}">
        <p14:creationId xmlns:p14="http://schemas.microsoft.com/office/powerpoint/2010/main" val="213027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47EB3-6DC9-47E0-AA5C-1979B3E8D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a:extLst>
              <a:ext uri="{FF2B5EF4-FFF2-40B4-BE49-F238E27FC236}">
                <a16:creationId xmlns:a16="http://schemas.microsoft.com/office/drawing/2014/main" id="{D7D21D9E-65BE-46F9-B33F-0FDE9C01CEAB}"/>
              </a:ext>
            </a:extLst>
          </p:cNvPr>
          <p:cNvSpPr txBox="1"/>
          <p:nvPr/>
        </p:nvSpPr>
        <p:spPr>
          <a:xfrm>
            <a:off x="343155" y="229306"/>
            <a:ext cx="10623421" cy="553998"/>
          </a:xfrm>
          <a:prstGeom prst="rect">
            <a:avLst/>
          </a:prstGeom>
          <a:noFill/>
        </p:spPr>
        <p:txBody>
          <a:bodyPr wrap="none" rtlCol="0">
            <a:spAutoFit/>
          </a:bodyPr>
          <a:lstStyle/>
          <a:p>
            <a:r>
              <a:rPr lang="en-GB" sz="3000" b="1" dirty="0">
                <a:latin typeface="Yu Gothic UI" panose="020B0500000000000000" pitchFamily="34" charset="-128"/>
                <a:ea typeface="Yu Gothic UI" panose="020B0500000000000000" pitchFamily="34" charset="-128"/>
              </a:rPr>
              <a:t>Kat is trying to share strawberries between 2 equal groups. </a:t>
            </a:r>
          </a:p>
        </p:txBody>
      </p:sp>
      <p:sp>
        <p:nvSpPr>
          <p:cNvPr id="58" name="TextBox 57">
            <a:extLst>
              <a:ext uri="{FF2B5EF4-FFF2-40B4-BE49-F238E27FC236}">
                <a16:creationId xmlns:a16="http://schemas.microsoft.com/office/drawing/2014/main" id="{067A8E0A-0CA3-442C-9841-51DC62FE350E}"/>
              </a:ext>
            </a:extLst>
          </p:cNvPr>
          <p:cNvSpPr txBox="1"/>
          <p:nvPr/>
        </p:nvSpPr>
        <p:spPr>
          <a:xfrm>
            <a:off x="343154" y="5487610"/>
            <a:ext cx="11483085" cy="1015663"/>
          </a:xfrm>
          <a:prstGeom prst="rect">
            <a:avLst/>
          </a:prstGeom>
          <a:noFill/>
        </p:spPr>
        <p:txBody>
          <a:bodyPr wrap="square" rtlCol="0">
            <a:spAutoFit/>
          </a:bodyPr>
          <a:lstStyle/>
          <a:p>
            <a:r>
              <a:rPr lang="en-GB" sz="3000" b="1" dirty="0">
                <a:solidFill>
                  <a:srgbClr val="FF0000"/>
                </a:solidFill>
                <a:latin typeface="Yu Gothic UI" panose="020B0500000000000000" pitchFamily="34" charset="-128"/>
                <a:ea typeface="Yu Gothic UI" panose="020B0500000000000000" pitchFamily="34" charset="-128"/>
              </a:rPr>
              <a:t>No, Kat has not shared them correctly.</a:t>
            </a:r>
          </a:p>
          <a:p>
            <a:r>
              <a:rPr lang="en-GB" sz="3000" b="1" dirty="0">
                <a:solidFill>
                  <a:srgbClr val="FF0000"/>
                </a:solidFill>
                <a:latin typeface="Yu Gothic UI" panose="020B0500000000000000" pitchFamily="34" charset="-128"/>
                <a:ea typeface="Yu Gothic UI" panose="020B0500000000000000" pitchFamily="34" charset="-128"/>
              </a:rPr>
              <a:t>Group 1 shows 6. Group 2 shows 7, therefore they are not equal.</a:t>
            </a:r>
          </a:p>
        </p:txBody>
      </p:sp>
      <p:sp>
        <p:nvSpPr>
          <p:cNvPr id="4" name="Rectangle 3">
            <a:extLst>
              <a:ext uri="{FF2B5EF4-FFF2-40B4-BE49-F238E27FC236}">
                <a16:creationId xmlns:a16="http://schemas.microsoft.com/office/drawing/2014/main" id="{561978B3-A95F-4B8C-8AD3-BF4BF12C1470}"/>
              </a:ext>
            </a:extLst>
          </p:cNvPr>
          <p:cNvSpPr/>
          <p:nvPr/>
        </p:nvSpPr>
        <p:spPr>
          <a:xfrm>
            <a:off x="358514" y="4269847"/>
            <a:ext cx="7178568" cy="1015663"/>
          </a:xfrm>
          <a:prstGeom prst="rect">
            <a:avLst/>
          </a:prstGeom>
        </p:spPr>
        <p:txBody>
          <a:bodyPr wrap="none">
            <a:spAutoFit/>
          </a:bodyPr>
          <a:lstStyle/>
          <a:p>
            <a:r>
              <a:rPr lang="en-GB" sz="3000" b="1" dirty="0">
                <a:latin typeface="Yu Gothic UI" panose="020B0500000000000000" pitchFamily="34" charset="-128"/>
                <a:ea typeface="Yu Gothic UI" panose="020B0500000000000000" pitchFamily="34" charset="-128"/>
              </a:rPr>
              <a:t>Has Kat shared them into equal groups?</a:t>
            </a:r>
          </a:p>
          <a:p>
            <a:r>
              <a:rPr lang="en-GB" sz="3000" b="1" dirty="0">
                <a:latin typeface="Yu Gothic UI" panose="020B0500000000000000" pitchFamily="34" charset="-128"/>
                <a:ea typeface="Yu Gothic UI" panose="020B0500000000000000" pitchFamily="34" charset="-128"/>
              </a:rPr>
              <a:t>Explain how you know.</a:t>
            </a:r>
            <a:endParaRPr lang="en-GB" sz="3000" dirty="0"/>
          </a:p>
        </p:txBody>
      </p:sp>
      <p:sp>
        <p:nvSpPr>
          <p:cNvPr id="15" name="TextBox 14">
            <a:extLst>
              <a:ext uri="{FF2B5EF4-FFF2-40B4-BE49-F238E27FC236}">
                <a16:creationId xmlns:a16="http://schemas.microsoft.com/office/drawing/2014/main" id="{B309070F-6F5F-45D8-8A1B-836A9BDFBD53}"/>
              </a:ext>
            </a:extLst>
          </p:cNvPr>
          <p:cNvSpPr txBox="1"/>
          <p:nvPr/>
        </p:nvSpPr>
        <p:spPr>
          <a:xfrm>
            <a:off x="3342040" y="927962"/>
            <a:ext cx="127150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1</a:t>
            </a:r>
          </a:p>
        </p:txBody>
      </p:sp>
      <p:sp>
        <p:nvSpPr>
          <p:cNvPr id="16" name="TextBox 15">
            <a:extLst>
              <a:ext uri="{FF2B5EF4-FFF2-40B4-BE49-F238E27FC236}">
                <a16:creationId xmlns:a16="http://schemas.microsoft.com/office/drawing/2014/main" id="{93E68704-BE5D-42CB-B3BC-71CF25B59ACB}"/>
              </a:ext>
            </a:extLst>
          </p:cNvPr>
          <p:cNvSpPr txBox="1"/>
          <p:nvPr/>
        </p:nvSpPr>
        <p:spPr>
          <a:xfrm>
            <a:off x="7578460" y="927962"/>
            <a:ext cx="131959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2</a:t>
            </a:r>
          </a:p>
        </p:txBody>
      </p:sp>
    </p:spTree>
    <p:extLst>
      <p:ext uri="{BB962C8B-B14F-4D97-AF65-F5344CB8AC3E}">
        <p14:creationId xmlns:p14="http://schemas.microsoft.com/office/powerpoint/2010/main" val="8959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4A5C0-3476-47B0-BFA8-5318DC552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70452" y="214144"/>
            <a:ext cx="7965642"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How could you make these equal groups?</a:t>
            </a:r>
          </a:p>
        </p:txBody>
      </p:sp>
      <p:sp>
        <p:nvSpPr>
          <p:cNvPr id="21" name="TextBox 20">
            <a:extLst>
              <a:ext uri="{FF2B5EF4-FFF2-40B4-BE49-F238E27FC236}">
                <a16:creationId xmlns:a16="http://schemas.microsoft.com/office/drawing/2014/main" id="{92C656C6-4234-494C-9828-22B0D8D94017}"/>
              </a:ext>
            </a:extLst>
          </p:cNvPr>
          <p:cNvSpPr txBox="1"/>
          <p:nvPr/>
        </p:nvSpPr>
        <p:spPr>
          <a:xfrm>
            <a:off x="270452" y="5211952"/>
            <a:ext cx="11162030" cy="1077218"/>
          </a:xfrm>
          <a:prstGeom prst="rect">
            <a:avLst/>
          </a:prstGeom>
          <a:noFill/>
        </p:spPr>
        <p:txBody>
          <a:bodyPr wrap="none" rtlCol="0">
            <a:spAutoFit/>
          </a:bodyPr>
          <a:lstStyle/>
          <a:p>
            <a:r>
              <a:rPr lang="en-GB" sz="3200" b="1" dirty="0">
                <a:solidFill>
                  <a:srgbClr val="FF0000"/>
                </a:solidFill>
                <a:latin typeface="Yu Gothic UI" panose="020B0500000000000000" pitchFamily="34" charset="-128"/>
                <a:ea typeface="Yu Gothic UI" panose="020B0500000000000000" pitchFamily="34" charset="-128"/>
              </a:rPr>
              <a:t>One teddy bear could be moved from group 2 into group 1.</a:t>
            </a:r>
            <a:br>
              <a:rPr lang="en-GB" sz="3200" b="1" dirty="0">
                <a:solidFill>
                  <a:srgbClr val="FF0000"/>
                </a:solidFill>
                <a:latin typeface="Yu Gothic UI" panose="020B0500000000000000" pitchFamily="34" charset="-128"/>
                <a:ea typeface="Yu Gothic UI" panose="020B0500000000000000" pitchFamily="34" charset="-128"/>
              </a:rPr>
            </a:br>
            <a:r>
              <a:rPr lang="en-GB" sz="3200" b="1" dirty="0">
                <a:solidFill>
                  <a:srgbClr val="FF0000"/>
                </a:solidFill>
                <a:latin typeface="Yu Gothic UI" panose="020B0500000000000000" pitchFamily="34" charset="-128"/>
                <a:ea typeface="Yu Gothic UI" panose="020B0500000000000000" pitchFamily="34" charset="-128"/>
              </a:rPr>
              <a:t>This will make two groups of 5.</a:t>
            </a:r>
          </a:p>
        </p:txBody>
      </p:sp>
      <p:sp>
        <p:nvSpPr>
          <p:cNvPr id="22" name="TextBox 21">
            <a:extLst>
              <a:ext uri="{FF2B5EF4-FFF2-40B4-BE49-F238E27FC236}">
                <a16:creationId xmlns:a16="http://schemas.microsoft.com/office/drawing/2014/main" id="{38CA16EE-6CC3-404C-AD99-A71C753D31AF}"/>
              </a:ext>
            </a:extLst>
          </p:cNvPr>
          <p:cNvSpPr txBox="1"/>
          <p:nvPr/>
        </p:nvSpPr>
        <p:spPr>
          <a:xfrm>
            <a:off x="3059948" y="1085996"/>
            <a:ext cx="127150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1</a:t>
            </a:r>
          </a:p>
        </p:txBody>
      </p:sp>
      <p:sp>
        <p:nvSpPr>
          <p:cNvPr id="23" name="TextBox 22">
            <a:extLst>
              <a:ext uri="{FF2B5EF4-FFF2-40B4-BE49-F238E27FC236}">
                <a16:creationId xmlns:a16="http://schemas.microsoft.com/office/drawing/2014/main" id="{5D9A1866-430E-43A2-B918-1203AD0DC521}"/>
              </a:ext>
            </a:extLst>
          </p:cNvPr>
          <p:cNvSpPr txBox="1"/>
          <p:nvPr/>
        </p:nvSpPr>
        <p:spPr>
          <a:xfrm>
            <a:off x="8016537" y="1089653"/>
            <a:ext cx="131959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2</a:t>
            </a:r>
          </a:p>
        </p:txBody>
      </p:sp>
    </p:spTree>
    <p:extLst>
      <p:ext uri="{BB962C8B-B14F-4D97-AF65-F5344CB8AC3E}">
        <p14:creationId xmlns:p14="http://schemas.microsoft.com/office/powerpoint/2010/main" val="15264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556E-B48F-4A5C-A9C5-49A03080A826}"/>
              </a:ext>
            </a:extLst>
          </p:cNvPr>
          <p:cNvSpPr>
            <a:spLocks noGrp="1"/>
          </p:cNvSpPr>
          <p:nvPr>
            <p:ph type="title"/>
          </p:nvPr>
        </p:nvSpPr>
        <p:spPr/>
        <p:txBody>
          <a:bodyPr/>
          <a:lstStyle/>
          <a:p>
            <a:r>
              <a:rPr lang="en-GB" dirty="0">
                <a:latin typeface="Comic Sans MS" panose="030F0702030302020204" pitchFamily="66" charset="0"/>
              </a:rPr>
              <a:t>Year 2 Activity:</a:t>
            </a:r>
          </a:p>
        </p:txBody>
      </p:sp>
      <p:sp>
        <p:nvSpPr>
          <p:cNvPr id="3" name="Content Placeholder 2">
            <a:extLst>
              <a:ext uri="{FF2B5EF4-FFF2-40B4-BE49-F238E27FC236}">
                <a16:creationId xmlns:a16="http://schemas.microsoft.com/office/drawing/2014/main" id="{1FC8C922-A7AA-48B5-830C-6C1261F81F06}"/>
              </a:ext>
            </a:extLst>
          </p:cNvPr>
          <p:cNvSpPr>
            <a:spLocks noGrp="1"/>
          </p:cNvSpPr>
          <p:nvPr>
            <p:ph idx="1"/>
          </p:nvPr>
        </p:nvSpPr>
        <p:spPr/>
        <p:txBody>
          <a:bodyPr>
            <a:normAutofit fontScale="25000" lnSpcReduction="20000"/>
          </a:bodyPr>
          <a:lstStyle/>
          <a:p>
            <a:pPr marL="0" indent="0" algn="ctr">
              <a:buNone/>
            </a:pPr>
            <a:r>
              <a:rPr lang="en-GB" sz="12800" dirty="0">
                <a:latin typeface="Comic Sans MS" panose="030F0702030302020204" pitchFamily="66" charset="0"/>
              </a:rPr>
              <a:t>Using counters or cubes, you need to share the objects into the equal groups. </a:t>
            </a:r>
          </a:p>
          <a:p>
            <a:pPr marL="0" indent="0" algn="ctr">
              <a:buNone/>
            </a:pPr>
            <a:r>
              <a:rPr lang="en-GB" sz="12800" dirty="0">
                <a:latin typeface="Comic Sans MS" panose="030F0702030302020204" pitchFamily="66" charset="0"/>
              </a:rPr>
              <a:t>Then complete the following sentences in your book.</a:t>
            </a:r>
          </a:p>
          <a:p>
            <a:pPr marL="0" indent="0" algn="ctr">
              <a:buNone/>
            </a:pPr>
            <a:r>
              <a:rPr lang="en-GB" sz="12800" dirty="0">
                <a:effectLst/>
                <a:latin typeface="Comic Sans MS" panose="030F0702030302020204" pitchFamily="66" charset="0"/>
                <a:ea typeface="Calibri" panose="020F0502020204030204" pitchFamily="34" charset="0"/>
                <a:cs typeface="Times New Roman" panose="02020603050405020304" pitchFamily="18" charset="0"/>
              </a:rPr>
              <a:t>There are ____ altogether. </a:t>
            </a:r>
            <a:br>
              <a:rPr lang="en-GB" sz="12800" dirty="0">
                <a:effectLst/>
                <a:latin typeface="Comic Sans MS" panose="030F0702030302020204" pitchFamily="66" charset="0"/>
                <a:ea typeface="Calibri" panose="020F0502020204030204" pitchFamily="34" charset="0"/>
                <a:cs typeface="Times New Roman" panose="02020603050405020304" pitchFamily="18" charset="0"/>
              </a:rPr>
            </a:br>
            <a:r>
              <a:rPr lang="en-GB" sz="12800" dirty="0">
                <a:effectLst/>
                <a:latin typeface="Comic Sans MS" panose="030F0702030302020204" pitchFamily="66" charset="0"/>
                <a:ea typeface="Calibri" panose="020F0502020204030204" pitchFamily="34" charset="0"/>
                <a:cs typeface="Times New Roman" panose="02020603050405020304" pitchFamily="18" charset="0"/>
              </a:rPr>
              <a:t>There are ____ groups in total. </a:t>
            </a:r>
            <a:br>
              <a:rPr lang="en-GB" sz="12800" dirty="0">
                <a:effectLst/>
                <a:latin typeface="Comic Sans MS" panose="030F0702030302020204" pitchFamily="66" charset="0"/>
                <a:ea typeface="Calibri" panose="020F0502020204030204" pitchFamily="34" charset="0"/>
                <a:cs typeface="Times New Roman" panose="02020603050405020304" pitchFamily="18" charset="0"/>
              </a:rPr>
            </a:br>
            <a:r>
              <a:rPr lang="en-GB" sz="12800" dirty="0">
                <a:effectLst/>
                <a:latin typeface="Comic Sans MS" panose="030F0702030302020204" pitchFamily="66" charset="0"/>
                <a:ea typeface="Calibri" panose="020F0502020204030204" pitchFamily="34" charset="0"/>
                <a:cs typeface="Times New Roman" panose="02020603050405020304" pitchFamily="18" charset="0"/>
              </a:rPr>
              <a:t>There are ____ in each group. </a:t>
            </a:r>
          </a:p>
          <a:p>
            <a:pPr marL="0" indent="0" algn="ctr">
              <a:buNone/>
            </a:pPr>
            <a:endParaRPr lang="en-GB" sz="12800"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r>
              <a:rPr lang="en-GB" sz="12800" dirty="0">
                <a:effectLst/>
                <a:latin typeface="Comic Sans MS" panose="030F0702030302020204" pitchFamily="66" charset="0"/>
                <a:ea typeface="Calibri" panose="020F0502020204030204" pitchFamily="34" charset="0"/>
                <a:cs typeface="Times New Roman" panose="02020603050405020304" pitchFamily="18" charset="0"/>
              </a:rPr>
              <a:t>Level 1: share by making 2 equal groups.</a:t>
            </a:r>
          </a:p>
          <a:p>
            <a:pPr marL="0" indent="0" algn="ctr">
              <a:buNone/>
            </a:pPr>
            <a:r>
              <a:rPr lang="en-GB" sz="12800" dirty="0">
                <a:latin typeface="Comic Sans MS" panose="030F0702030302020204" pitchFamily="66" charset="0"/>
                <a:ea typeface="Calibri" panose="020F0502020204030204" pitchFamily="34" charset="0"/>
                <a:cs typeface="Times New Roman" panose="02020603050405020304" pitchFamily="18" charset="0"/>
              </a:rPr>
              <a:t>Level 2: share by making 3 equal groups.</a:t>
            </a:r>
          </a:p>
          <a:p>
            <a:pPr marL="0" indent="0" algn="ctr">
              <a:buNone/>
            </a:pPr>
            <a:r>
              <a:rPr lang="en-GB" sz="12800" dirty="0">
                <a:effectLst/>
                <a:latin typeface="Comic Sans MS" panose="030F0702030302020204" pitchFamily="66" charset="0"/>
                <a:ea typeface="Calibri" panose="020F0502020204030204" pitchFamily="34" charset="0"/>
                <a:cs typeface="Times New Roman" panose="02020603050405020304" pitchFamily="18" charset="0"/>
              </a:rPr>
              <a:t>Level </a:t>
            </a:r>
            <a:r>
              <a:rPr lang="en-GB" sz="12800" dirty="0">
                <a:latin typeface="Comic Sans MS" panose="030F0702030302020204" pitchFamily="66" charset="0"/>
                <a:ea typeface="Calibri" panose="020F0502020204030204" pitchFamily="34" charset="0"/>
                <a:cs typeface="Times New Roman" panose="02020603050405020304" pitchFamily="18" charset="0"/>
              </a:rPr>
              <a:t>3: share by making 4 equal groups.</a:t>
            </a:r>
            <a:r>
              <a:rPr lang="en-GB" sz="12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205832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1" name="Picture 70">
            <a:extLst>
              <a:ext uri="{FF2B5EF4-FFF2-40B4-BE49-F238E27FC236}">
                <a16:creationId xmlns:a16="http://schemas.microsoft.com/office/drawing/2014/main" id="{C59D9F60-8E49-4D95-BACE-EACB086B26E4}"/>
              </a:ext>
            </a:extLst>
          </p:cNvPr>
          <p:cNvPicPr>
            <a:picLocks noChangeAspect="1"/>
          </p:cNvPicPr>
          <p:nvPr/>
        </p:nvPicPr>
        <p:blipFill>
          <a:blip r:embed="rId3"/>
          <a:stretch>
            <a:fillRect/>
          </a:stretch>
        </p:blipFill>
        <p:spPr>
          <a:xfrm>
            <a:off x="1639438" y="146030"/>
            <a:ext cx="8913124" cy="63221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and images that are in the 3 times table.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86" name="Rectangle 85">
            <a:extLst>
              <a:ext uri="{FF2B5EF4-FFF2-40B4-BE49-F238E27FC236}">
                <a16:creationId xmlns:a16="http://schemas.microsoft.com/office/drawing/2014/main" id="{901F3E02-512A-48BD-B3C9-8A0ECCD5BA51}"/>
              </a:ext>
            </a:extLst>
          </p:cNvPr>
          <p:cNvSpPr/>
          <p:nvPr/>
        </p:nvSpPr>
        <p:spPr>
          <a:xfrm>
            <a:off x="6328141" y="4698182"/>
            <a:ext cx="742862" cy="523220"/>
          </a:xfrm>
          <a:prstGeom prst="rect">
            <a:avLst/>
          </a:prstGeom>
        </p:spPr>
        <p:txBody>
          <a:bodyPr wrap="square">
            <a:spAutoFit/>
          </a:bodyPr>
          <a:lstStyle/>
          <a:p>
            <a:r>
              <a:rPr lang="en-GB" sz="2800" b="1" dirty="0">
                <a:latin typeface="Century Gothic" panose="020B0502020202020204" pitchFamily="34" charset="0"/>
              </a:rPr>
              <a:t>31</a:t>
            </a:r>
            <a:endParaRPr lang="en-GB" sz="2800" dirty="0"/>
          </a:p>
        </p:txBody>
      </p:sp>
      <p:grpSp>
        <p:nvGrpSpPr>
          <p:cNvPr id="111" name="Group 110">
            <a:extLst>
              <a:ext uri="{FF2B5EF4-FFF2-40B4-BE49-F238E27FC236}">
                <a16:creationId xmlns:a16="http://schemas.microsoft.com/office/drawing/2014/main" id="{812B03AC-A3FF-46DE-8F38-F8431A4399CE}"/>
              </a:ext>
            </a:extLst>
          </p:cNvPr>
          <p:cNvGrpSpPr/>
          <p:nvPr/>
        </p:nvGrpSpPr>
        <p:grpSpPr>
          <a:xfrm>
            <a:off x="2975259" y="3462564"/>
            <a:ext cx="6253375" cy="523220"/>
            <a:chOff x="1451258" y="3269524"/>
            <a:chExt cx="6253375" cy="523220"/>
          </a:xfrm>
        </p:grpSpPr>
        <p:sp>
          <p:nvSpPr>
            <p:cNvPr id="112" name="Rectangle 111">
              <a:extLst>
                <a:ext uri="{FF2B5EF4-FFF2-40B4-BE49-F238E27FC236}">
                  <a16:creationId xmlns:a16="http://schemas.microsoft.com/office/drawing/2014/main" id="{F60BBFB3-4F93-4FA4-BD4E-16B12F00717B}"/>
                </a:ext>
              </a:extLst>
            </p:cNvPr>
            <p:cNvSpPr/>
            <p:nvPr/>
          </p:nvSpPr>
          <p:spPr>
            <a:xfrm>
              <a:off x="4233809" y="3269524"/>
              <a:ext cx="676383" cy="523220"/>
            </a:xfrm>
            <a:prstGeom prst="rect">
              <a:avLst/>
            </a:prstGeom>
          </p:spPr>
          <p:txBody>
            <a:bodyPr wrap="square">
              <a:spAutoFit/>
            </a:bodyPr>
            <a:lstStyle/>
            <a:p>
              <a:r>
                <a:rPr lang="en-GB" sz="2800" b="1" dirty="0">
                  <a:latin typeface="Century Gothic" panose="020B0502020202020204" pitchFamily="34" charset="0"/>
                </a:rPr>
                <a:t>17</a:t>
              </a:r>
              <a:endParaRPr lang="en-GB" sz="2800" dirty="0"/>
            </a:p>
          </p:txBody>
        </p:sp>
        <p:sp>
          <p:nvSpPr>
            <p:cNvPr id="117" name="Rectangle 116">
              <a:extLst>
                <a:ext uri="{FF2B5EF4-FFF2-40B4-BE49-F238E27FC236}">
                  <a16:creationId xmlns:a16="http://schemas.microsoft.com/office/drawing/2014/main" id="{BB3A1348-C5F2-4898-9A6F-5430FB784414}"/>
                </a:ext>
              </a:extLst>
            </p:cNvPr>
            <p:cNvSpPr/>
            <p:nvPr/>
          </p:nvSpPr>
          <p:spPr>
            <a:xfrm>
              <a:off x="1451258" y="3315691"/>
              <a:ext cx="400193" cy="430887"/>
            </a:xfrm>
            <a:prstGeom prst="rect">
              <a:avLst/>
            </a:prstGeom>
          </p:spPr>
          <p:txBody>
            <a:bodyPr wrap="square" lIns="0" tIns="0" rIns="0" bIns="0">
              <a:spAutoFit/>
            </a:bodyPr>
            <a:lstStyle/>
            <a:p>
              <a:r>
                <a:rPr lang="en-GB" sz="2800" b="1" dirty="0">
                  <a:latin typeface="Century Gothic" panose="020B0502020202020204" pitchFamily="34" charset="0"/>
                </a:rPr>
                <a:t>36</a:t>
              </a:r>
              <a:endParaRPr lang="en-GB" sz="2800" dirty="0"/>
            </a:p>
          </p:txBody>
        </p:sp>
        <p:sp>
          <p:nvSpPr>
            <p:cNvPr id="115" name="Rectangle 114">
              <a:extLst>
                <a:ext uri="{FF2B5EF4-FFF2-40B4-BE49-F238E27FC236}">
                  <a16:creationId xmlns:a16="http://schemas.microsoft.com/office/drawing/2014/main" id="{1B8E9A50-9CF2-4245-919D-2B8CAEC8C353}"/>
                </a:ext>
              </a:extLst>
            </p:cNvPr>
            <p:cNvSpPr/>
            <p:nvPr/>
          </p:nvSpPr>
          <p:spPr>
            <a:xfrm>
              <a:off x="7280662" y="3315691"/>
              <a:ext cx="423971" cy="430887"/>
            </a:xfrm>
            <a:prstGeom prst="rect">
              <a:avLst/>
            </a:prstGeom>
          </p:spPr>
          <p:txBody>
            <a:bodyPr wrap="square" lIns="0" tIns="0" rIns="0" bIns="0">
              <a:spAutoFit/>
            </a:bodyPr>
            <a:lstStyle/>
            <a:p>
              <a:r>
                <a:rPr lang="en-GB" sz="2800" b="1" dirty="0">
                  <a:latin typeface="Century Gothic" panose="020B0502020202020204" pitchFamily="34" charset="0"/>
                </a:rPr>
                <a:t>15</a:t>
              </a:r>
              <a:endParaRPr lang="en-GB" sz="2800" dirty="0"/>
            </a:p>
          </p:txBody>
        </p:sp>
      </p:grpSp>
      <p:sp>
        <p:nvSpPr>
          <p:cNvPr id="120" name="Rectangle 119">
            <a:extLst>
              <a:ext uri="{FF2B5EF4-FFF2-40B4-BE49-F238E27FC236}">
                <a16:creationId xmlns:a16="http://schemas.microsoft.com/office/drawing/2014/main" id="{8C28483E-289E-4B1E-BD1E-1B60D0B0DEEE}"/>
              </a:ext>
            </a:extLst>
          </p:cNvPr>
          <p:cNvSpPr/>
          <p:nvPr/>
        </p:nvSpPr>
        <p:spPr>
          <a:xfrm>
            <a:off x="5783436" y="2216031"/>
            <a:ext cx="252794" cy="430887"/>
          </a:xfrm>
          <a:prstGeom prst="rect">
            <a:avLst/>
          </a:prstGeom>
        </p:spPr>
        <p:txBody>
          <a:bodyPr wrap="square" lIns="0" tIns="0" rIns="0" bIns="0">
            <a:spAutoFit/>
          </a:bodyPr>
          <a:lstStyle/>
          <a:p>
            <a:r>
              <a:rPr lang="en-GB" sz="2800" b="1" dirty="0">
                <a:latin typeface="Century Gothic" panose="020B0502020202020204" pitchFamily="34" charset="0"/>
              </a:rPr>
              <a:t>6</a:t>
            </a:r>
            <a:endParaRPr lang="en-GB" sz="2800" dirty="0"/>
          </a:p>
        </p:txBody>
      </p:sp>
    </p:spTree>
    <p:extLst>
      <p:ext uri="{BB962C8B-B14F-4D97-AF65-F5344CB8AC3E}">
        <p14:creationId xmlns:p14="http://schemas.microsoft.com/office/powerpoint/2010/main" val="353538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cture 4">
            <a:extLst>
              <a:ext uri="{FF2B5EF4-FFF2-40B4-BE49-F238E27FC236}">
                <a16:creationId xmlns:a16="http://schemas.microsoft.com/office/drawing/2014/main" id="{F96BB359-8BAA-498D-9066-BB239018659A}"/>
              </a:ext>
            </a:extLst>
          </p:cNvPr>
          <p:cNvPicPr>
            <a:picLocks noChangeAspect="1"/>
          </p:cNvPicPr>
          <p:nvPr/>
        </p:nvPicPr>
        <p:blipFill>
          <a:blip r:embed="rId3"/>
          <a:stretch>
            <a:fillRect/>
          </a:stretch>
        </p:blipFill>
        <p:spPr>
          <a:xfrm>
            <a:off x="1639438" y="146030"/>
            <a:ext cx="8913124" cy="6322100"/>
          </a:xfrm>
          <a:prstGeom prst="rect">
            <a:avLst/>
          </a:prstGeom>
        </p:spPr>
      </p:pic>
      <p:sp>
        <p:nvSpPr>
          <p:cNvPr id="86" name="Rectangle 85">
            <a:extLst>
              <a:ext uri="{FF2B5EF4-FFF2-40B4-BE49-F238E27FC236}">
                <a16:creationId xmlns:a16="http://schemas.microsoft.com/office/drawing/2014/main" id="{C019E0AC-D873-422A-8AC8-53FFA9DD1C8B}"/>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and images that are in the 3 times table.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EE331FD3-8E23-4308-9F2D-FEE8EC9C3217}"/>
              </a:ext>
            </a:extLst>
          </p:cNvPr>
          <p:cNvSpPr/>
          <p:nvPr/>
        </p:nvSpPr>
        <p:spPr>
          <a:xfrm>
            <a:off x="6328141" y="4698182"/>
            <a:ext cx="742862" cy="523220"/>
          </a:xfrm>
          <a:prstGeom prst="rect">
            <a:avLst/>
          </a:prstGeom>
        </p:spPr>
        <p:txBody>
          <a:bodyPr wrap="square">
            <a:spAutoFit/>
          </a:bodyPr>
          <a:lstStyle/>
          <a:p>
            <a:r>
              <a:rPr lang="en-GB" sz="2800" b="1" dirty="0">
                <a:solidFill>
                  <a:schemeClr val="bg1">
                    <a:lumMod val="65000"/>
                  </a:schemeClr>
                </a:solidFill>
                <a:latin typeface="Century Gothic" panose="020B0502020202020204" pitchFamily="34" charset="0"/>
              </a:rPr>
              <a:t>31</a:t>
            </a:r>
            <a:endParaRPr lang="en-GB" sz="2800" dirty="0">
              <a:solidFill>
                <a:schemeClr val="bg1">
                  <a:lumMod val="65000"/>
                </a:schemeClr>
              </a:solidFill>
            </a:endParaRPr>
          </a:p>
        </p:txBody>
      </p:sp>
      <p:grpSp>
        <p:nvGrpSpPr>
          <p:cNvPr id="29" name="Group 28">
            <a:extLst>
              <a:ext uri="{FF2B5EF4-FFF2-40B4-BE49-F238E27FC236}">
                <a16:creationId xmlns:a16="http://schemas.microsoft.com/office/drawing/2014/main" id="{C49A9278-77E2-4247-B8B8-79991EF3D15A}"/>
              </a:ext>
            </a:extLst>
          </p:cNvPr>
          <p:cNvGrpSpPr/>
          <p:nvPr/>
        </p:nvGrpSpPr>
        <p:grpSpPr>
          <a:xfrm>
            <a:off x="2851355" y="3400174"/>
            <a:ext cx="6489293" cy="648000"/>
            <a:chOff x="1327354" y="3207134"/>
            <a:chExt cx="6489293" cy="648000"/>
          </a:xfrm>
        </p:grpSpPr>
        <p:sp>
          <p:nvSpPr>
            <p:cNvPr id="12" name="Rectangle 11">
              <a:extLst>
                <a:ext uri="{FF2B5EF4-FFF2-40B4-BE49-F238E27FC236}">
                  <a16:creationId xmlns:a16="http://schemas.microsoft.com/office/drawing/2014/main" id="{8FBCD8EC-E716-4D32-AC0A-44BF89B6604A}"/>
                </a:ext>
              </a:extLst>
            </p:cNvPr>
            <p:cNvSpPr/>
            <p:nvPr/>
          </p:nvSpPr>
          <p:spPr>
            <a:xfrm>
              <a:off x="4233809" y="3269524"/>
              <a:ext cx="676383" cy="523220"/>
            </a:xfrm>
            <a:prstGeom prst="rect">
              <a:avLst/>
            </a:prstGeom>
          </p:spPr>
          <p:txBody>
            <a:bodyPr wrap="square">
              <a:spAutoFit/>
            </a:bodyPr>
            <a:lstStyle/>
            <a:p>
              <a:r>
                <a:rPr lang="en-GB" sz="2800" b="1" dirty="0">
                  <a:solidFill>
                    <a:schemeClr val="bg1">
                      <a:lumMod val="65000"/>
                    </a:schemeClr>
                  </a:solidFill>
                  <a:latin typeface="Century Gothic" panose="020B0502020202020204" pitchFamily="34" charset="0"/>
                </a:rPr>
                <a:t>17</a:t>
              </a:r>
              <a:endParaRPr lang="en-GB" sz="2800" dirty="0">
                <a:solidFill>
                  <a:schemeClr val="bg1">
                    <a:lumMod val="65000"/>
                  </a:schemeClr>
                </a:solidFill>
              </a:endParaRPr>
            </a:p>
          </p:txBody>
        </p:sp>
        <p:grpSp>
          <p:nvGrpSpPr>
            <p:cNvPr id="9" name="Group 8">
              <a:extLst>
                <a:ext uri="{FF2B5EF4-FFF2-40B4-BE49-F238E27FC236}">
                  <a16:creationId xmlns:a16="http://schemas.microsoft.com/office/drawing/2014/main" id="{DC306493-229A-4196-88F5-D0869DCCF393}"/>
                </a:ext>
              </a:extLst>
            </p:cNvPr>
            <p:cNvGrpSpPr/>
            <p:nvPr/>
          </p:nvGrpSpPr>
          <p:grpSpPr>
            <a:xfrm>
              <a:off x="1327354" y="3207134"/>
              <a:ext cx="648000" cy="648000"/>
              <a:chOff x="1237760" y="3220447"/>
              <a:chExt cx="648000" cy="648000"/>
            </a:xfrm>
          </p:grpSpPr>
          <p:sp>
            <p:nvSpPr>
              <p:cNvPr id="26" name="Rectangle 25">
                <a:extLst>
                  <a:ext uri="{FF2B5EF4-FFF2-40B4-BE49-F238E27FC236}">
                    <a16:creationId xmlns:a16="http://schemas.microsoft.com/office/drawing/2014/main" id="{DAB89FB5-873F-45E6-ACB8-7CDBA742901F}"/>
                  </a:ext>
                </a:extLst>
              </p:cNvPr>
              <p:cNvSpPr/>
              <p:nvPr/>
            </p:nvSpPr>
            <p:spPr>
              <a:xfrm>
                <a:off x="1361664" y="3329004"/>
                <a:ext cx="400193" cy="430887"/>
              </a:xfrm>
              <a:prstGeom prst="rect">
                <a:avLst/>
              </a:prstGeom>
            </p:spPr>
            <p:txBody>
              <a:bodyPr wrap="square" lIns="0" tIns="0" rIns="0" bIns="0">
                <a:spAutoFit/>
              </a:bodyPr>
              <a:lstStyle/>
              <a:p>
                <a:r>
                  <a:rPr lang="en-GB" sz="2800" b="1" dirty="0">
                    <a:solidFill>
                      <a:srgbClr val="FF0000"/>
                    </a:solidFill>
                    <a:latin typeface="Century Gothic" panose="020B0502020202020204" pitchFamily="34" charset="0"/>
                  </a:rPr>
                  <a:t>36</a:t>
                </a:r>
                <a:endParaRPr lang="en-GB" sz="2800" dirty="0">
                  <a:solidFill>
                    <a:srgbClr val="FF0000"/>
                  </a:solidFill>
                </a:endParaRPr>
              </a:p>
            </p:txBody>
          </p:sp>
          <p:sp>
            <p:nvSpPr>
              <p:cNvPr id="2" name="Oval 1">
                <a:extLst>
                  <a:ext uri="{FF2B5EF4-FFF2-40B4-BE49-F238E27FC236}">
                    <a16:creationId xmlns:a16="http://schemas.microsoft.com/office/drawing/2014/main" id="{1218CDC2-D217-43AE-8E3A-23B6124ED8FE}"/>
                  </a:ext>
                </a:extLst>
              </p:cNvPr>
              <p:cNvSpPr>
                <a:spLocks noChangeAspect="1"/>
              </p:cNvSpPr>
              <p:nvPr/>
            </p:nvSpPr>
            <p:spPr>
              <a:xfrm>
                <a:off x="1237760" y="3220447"/>
                <a:ext cx="648000" cy="6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A1082426-7ED4-41DD-88FC-C48FDA1FB8A2}"/>
                </a:ext>
              </a:extLst>
            </p:cNvPr>
            <p:cNvGrpSpPr/>
            <p:nvPr/>
          </p:nvGrpSpPr>
          <p:grpSpPr>
            <a:xfrm>
              <a:off x="7168647" y="3207134"/>
              <a:ext cx="648000" cy="648000"/>
              <a:chOff x="7079053" y="3220447"/>
              <a:chExt cx="648000" cy="648000"/>
            </a:xfrm>
          </p:grpSpPr>
          <p:sp>
            <p:nvSpPr>
              <p:cNvPr id="11" name="Rectangle 10">
                <a:extLst>
                  <a:ext uri="{FF2B5EF4-FFF2-40B4-BE49-F238E27FC236}">
                    <a16:creationId xmlns:a16="http://schemas.microsoft.com/office/drawing/2014/main" id="{6026093E-B035-4EC2-A97D-11BCAEF9262E}"/>
                  </a:ext>
                </a:extLst>
              </p:cNvPr>
              <p:cNvSpPr/>
              <p:nvPr/>
            </p:nvSpPr>
            <p:spPr>
              <a:xfrm>
                <a:off x="7191068" y="3329004"/>
                <a:ext cx="423971" cy="430887"/>
              </a:xfrm>
              <a:prstGeom prst="rect">
                <a:avLst/>
              </a:prstGeom>
            </p:spPr>
            <p:txBody>
              <a:bodyPr wrap="square" lIns="0" tIns="0" rIns="0" bIns="0">
                <a:spAutoFit/>
              </a:bodyPr>
              <a:lstStyle/>
              <a:p>
                <a:r>
                  <a:rPr lang="en-GB" sz="2800" b="1" dirty="0">
                    <a:solidFill>
                      <a:srgbClr val="FF0000"/>
                    </a:solidFill>
                    <a:latin typeface="Century Gothic" panose="020B0502020202020204" pitchFamily="34" charset="0"/>
                  </a:rPr>
                  <a:t>15</a:t>
                </a:r>
                <a:endParaRPr lang="en-GB" sz="2800" dirty="0">
                  <a:solidFill>
                    <a:srgbClr val="FF0000"/>
                  </a:solidFill>
                </a:endParaRPr>
              </a:p>
            </p:txBody>
          </p:sp>
          <p:sp>
            <p:nvSpPr>
              <p:cNvPr id="87" name="Oval 86">
                <a:extLst>
                  <a:ext uri="{FF2B5EF4-FFF2-40B4-BE49-F238E27FC236}">
                    <a16:creationId xmlns:a16="http://schemas.microsoft.com/office/drawing/2014/main" id="{43DC04BE-56A4-49D2-BB9B-4569AA92DA86}"/>
                  </a:ext>
                </a:extLst>
              </p:cNvPr>
              <p:cNvSpPr>
                <a:spLocks noChangeAspect="1"/>
              </p:cNvSpPr>
              <p:nvPr/>
            </p:nvSpPr>
            <p:spPr>
              <a:xfrm>
                <a:off x="7079053" y="3220447"/>
                <a:ext cx="648000" cy="6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 name="Group 13">
            <a:extLst>
              <a:ext uri="{FF2B5EF4-FFF2-40B4-BE49-F238E27FC236}">
                <a16:creationId xmlns:a16="http://schemas.microsoft.com/office/drawing/2014/main" id="{956F10B4-DD3F-4066-8E49-BD457BD30767}"/>
              </a:ext>
            </a:extLst>
          </p:cNvPr>
          <p:cNvGrpSpPr/>
          <p:nvPr/>
        </p:nvGrpSpPr>
        <p:grpSpPr>
          <a:xfrm>
            <a:off x="5575673" y="2107473"/>
            <a:ext cx="648000" cy="648000"/>
            <a:chOff x="4150847" y="1949656"/>
            <a:chExt cx="648000" cy="648000"/>
          </a:xfrm>
        </p:grpSpPr>
        <p:sp>
          <p:nvSpPr>
            <p:cNvPr id="25" name="Rectangle 24">
              <a:extLst>
                <a:ext uri="{FF2B5EF4-FFF2-40B4-BE49-F238E27FC236}">
                  <a16:creationId xmlns:a16="http://schemas.microsoft.com/office/drawing/2014/main" id="{CF7E9909-6A34-4EBB-915E-E4314BCF858C}"/>
                </a:ext>
              </a:extLst>
            </p:cNvPr>
            <p:cNvSpPr/>
            <p:nvPr/>
          </p:nvSpPr>
          <p:spPr>
            <a:xfrm>
              <a:off x="4358610" y="2058213"/>
              <a:ext cx="252794" cy="430887"/>
            </a:xfrm>
            <a:prstGeom prst="rect">
              <a:avLst/>
            </a:prstGeom>
          </p:spPr>
          <p:txBody>
            <a:bodyPr wrap="square" lIns="0" tIns="0" rIns="0" bIns="0">
              <a:spAutoFit/>
            </a:bodyPr>
            <a:lstStyle/>
            <a:p>
              <a:r>
                <a:rPr lang="en-GB" sz="2800" b="1" dirty="0">
                  <a:solidFill>
                    <a:srgbClr val="FF0000"/>
                  </a:solidFill>
                  <a:latin typeface="Century Gothic" panose="020B0502020202020204" pitchFamily="34" charset="0"/>
                </a:rPr>
                <a:t>6</a:t>
              </a:r>
              <a:endParaRPr lang="en-GB" sz="2800" dirty="0">
                <a:solidFill>
                  <a:srgbClr val="FF0000"/>
                </a:solidFill>
              </a:endParaRPr>
            </a:p>
          </p:txBody>
        </p:sp>
        <p:sp>
          <p:nvSpPr>
            <p:cNvPr id="89" name="Oval 88">
              <a:extLst>
                <a:ext uri="{FF2B5EF4-FFF2-40B4-BE49-F238E27FC236}">
                  <a16:creationId xmlns:a16="http://schemas.microsoft.com/office/drawing/2014/main" id="{28B2A414-202B-4C1A-97D5-96BF6E31074F}"/>
                </a:ext>
              </a:extLst>
            </p:cNvPr>
            <p:cNvSpPr>
              <a:spLocks noChangeAspect="1"/>
            </p:cNvSpPr>
            <p:nvPr/>
          </p:nvSpPr>
          <p:spPr>
            <a:xfrm>
              <a:off x="4150847" y="1949656"/>
              <a:ext cx="648000" cy="6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Oval 89">
            <a:extLst>
              <a:ext uri="{FF2B5EF4-FFF2-40B4-BE49-F238E27FC236}">
                <a16:creationId xmlns:a16="http://schemas.microsoft.com/office/drawing/2014/main" id="{9C06FFDA-501A-49FF-9969-C89D84A2E537}"/>
              </a:ext>
            </a:extLst>
          </p:cNvPr>
          <p:cNvSpPr>
            <a:spLocks noChangeAspect="1"/>
          </p:cNvSpPr>
          <p:nvPr/>
        </p:nvSpPr>
        <p:spPr>
          <a:xfrm>
            <a:off x="7012826" y="1865686"/>
            <a:ext cx="1808414" cy="1131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DD36B71B-DE2D-4583-99B1-9B90A75FDD13}"/>
              </a:ext>
            </a:extLst>
          </p:cNvPr>
          <p:cNvSpPr>
            <a:spLocks noChangeAspect="1"/>
          </p:cNvSpPr>
          <p:nvPr/>
        </p:nvSpPr>
        <p:spPr>
          <a:xfrm rot="16200000">
            <a:off x="2947351" y="1723595"/>
            <a:ext cx="2262581" cy="14157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570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Different ways to divide:</a:t>
            </a:r>
          </a:p>
        </p:txBody>
      </p:sp>
      <p:sp>
        <p:nvSpPr>
          <p:cNvPr id="3" name="Content Placeholder 2"/>
          <p:cNvSpPr>
            <a:spLocks noGrp="1"/>
          </p:cNvSpPr>
          <p:nvPr>
            <p:ph idx="1"/>
          </p:nvPr>
        </p:nvSpPr>
        <p:spPr/>
        <p:txBody>
          <a:bodyPr/>
          <a:lstStyle/>
          <a:p>
            <a:pPr lvl="0"/>
            <a:r>
              <a:rPr lang="en-GB" dirty="0">
                <a:latin typeface="Comic Sans MS" pitchFamily="66" charset="0"/>
              </a:rPr>
              <a:t>Splitting into equal groups</a:t>
            </a:r>
            <a:endParaRPr lang="en-US" dirty="0">
              <a:latin typeface="Comic Sans MS" pitchFamily="66" charset="0"/>
            </a:endParaRPr>
          </a:p>
          <a:p>
            <a:r>
              <a:rPr lang="en-GB" dirty="0">
                <a:latin typeface="Comic Sans MS" pitchFamily="66" charset="0"/>
              </a:rPr>
              <a:t>Counting back</a:t>
            </a:r>
            <a:endParaRPr lang="en-US" dirty="0">
              <a:latin typeface="Comic Sans MS" pitchFamily="66" charset="0"/>
            </a:endParaRPr>
          </a:p>
          <a:p>
            <a:pPr lvl="0"/>
            <a:r>
              <a:rPr lang="en-GB" dirty="0">
                <a:latin typeface="Comic Sans MS" pitchFamily="66" charset="0"/>
              </a:rPr>
              <a:t>Groupings of a number until you reach the total number</a:t>
            </a:r>
            <a:endParaRPr lang="en-US" dirty="0">
              <a:latin typeface="Comic Sans MS" pitchFamily="66" charset="0"/>
            </a:endParaRPr>
          </a:p>
          <a:p>
            <a:endParaRPr lang="en-US"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pitchFamily="66" charset="0"/>
              </a:rPr>
              <a:t>14 ÷</a:t>
            </a:r>
            <a:r>
              <a:rPr lang="en-US" dirty="0">
                <a:solidFill>
                  <a:srgbClr val="FF0000"/>
                </a:solidFill>
                <a:latin typeface="Comic Sans MS" pitchFamily="66" charset="0"/>
              </a:rPr>
              <a:t> 2 </a:t>
            </a:r>
            <a:r>
              <a:rPr lang="en-US" dirty="0">
                <a:latin typeface="Comic Sans MS" pitchFamily="66" charset="0"/>
              </a:rPr>
              <a:t>= 7 </a:t>
            </a:r>
          </a:p>
        </p:txBody>
      </p:sp>
      <p:pic>
        <p:nvPicPr>
          <p:cNvPr id="1026" name="Picture 2"/>
          <p:cNvPicPr>
            <a:picLocks noChangeAspect="1" noChangeArrowheads="1"/>
          </p:cNvPicPr>
          <p:nvPr/>
        </p:nvPicPr>
        <p:blipFill>
          <a:blip r:embed="rId3" cstate="print"/>
          <a:srcRect l="14060" t="10588" r="21794" b="44706"/>
          <a:stretch>
            <a:fillRect/>
          </a:stretch>
        </p:blipFill>
        <p:spPr bwMode="auto">
          <a:xfrm>
            <a:off x="2133600" y="1524000"/>
            <a:ext cx="3366836"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6049" t="7036" r="6925"/>
          <a:stretch>
            <a:fillRect/>
          </a:stretch>
        </p:blipFill>
        <p:spPr bwMode="auto">
          <a:xfrm>
            <a:off x="2209800" y="3962401"/>
            <a:ext cx="3124200" cy="24927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18050" t="9947" r="10370" b="10475"/>
          <a:stretch>
            <a:fillRect/>
          </a:stretch>
        </p:blipFill>
        <p:spPr bwMode="auto">
          <a:xfrm>
            <a:off x="6589987" y="2133600"/>
            <a:ext cx="3135867" cy="2603938"/>
          </a:xfrm>
          <a:prstGeom prst="rect">
            <a:avLst/>
          </a:prstGeom>
          <a:noFill/>
          <a:ln w="9525">
            <a:noFill/>
            <a:miter lim="800000"/>
            <a:headEnd/>
            <a:tailEnd/>
          </a:ln>
          <a:effectLst/>
        </p:spPr>
      </p:pic>
      <p:sp>
        <p:nvSpPr>
          <p:cNvPr id="8" name="TextBox 7"/>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9" name="TextBox 8"/>
          <p:cNvSpPr txBox="1"/>
          <p:nvPr/>
        </p:nvSpPr>
        <p:spPr>
          <a:xfrm>
            <a:off x="2209800" y="35814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0" name="TextBox 9"/>
          <p:cNvSpPr txBox="1"/>
          <p:nvPr/>
        </p:nvSpPr>
        <p:spPr>
          <a:xfrm>
            <a:off x="6553200" y="17526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48 ÷</a:t>
            </a:r>
            <a:r>
              <a:rPr lang="en-US" dirty="0">
                <a:solidFill>
                  <a:srgbClr val="FF0000"/>
                </a:solidFill>
                <a:latin typeface="Comic Sans MS" pitchFamily="66" charset="0"/>
              </a:rPr>
              <a:t> 8 </a:t>
            </a:r>
            <a:r>
              <a:rPr lang="en-US" dirty="0">
                <a:latin typeface="Comic Sans MS" pitchFamily="66" charset="0"/>
              </a:rPr>
              <a:t>= 6</a:t>
            </a:r>
          </a:p>
        </p:txBody>
      </p:sp>
      <p:pic>
        <p:nvPicPr>
          <p:cNvPr id="2050" name="Picture 2"/>
          <p:cNvPicPr>
            <a:picLocks noChangeAspect="1" noChangeArrowheads="1"/>
          </p:cNvPicPr>
          <p:nvPr/>
        </p:nvPicPr>
        <p:blipFill>
          <a:blip r:embed="rId3" cstate="print"/>
          <a:srcRect l="8714" t="5000" b="15000"/>
          <a:stretch>
            <a:fillRect/>
          </a:stretch>
        </p:blipFill>
        <p:spPr bwMode="auto">
          <a:xfrm>
            <a:off x="2133600" y="1524000"/>
            <a:ext cx="3259544"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l="4979" t="6667" r="2901" b="21667"/>
          <a:stretch>
            <a:fillRect/>
          </a:stretch>
        </p:blipFill>
        <p:spPr bwMode="auto">
          <a:xfrm>
            <a:off x="1981200" y="4267200"/>
            <a:ext cx="3802912"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l="7469" t="8333" r="6636" b="25000"/>
          <a:stretch>
            <a:fillRect/>
          </a:stretch>
        </p:blipFill>
        <p:spPr bwMode="auto">
          <a:xfrm>
            <a:off x="6553201" y="2743200"/>
            <a:ext cx="3286125" cy="1905000"/>
          </a:xfrm>
          <a:prstGeom prst="rect">
            <a:avLst/>
          </a:prstGeom>
          <a:noFill/>
          <a:ln w="9525">
            <a:noFill/>
            <a:miter lim="800000"/>
            <a:headEnd/>
            <a:tailEnd/>
          </a:ln>
          <a:effectLst/>
        </p:spPr>
      </p:pic>
      <p:sp>
        <p:nvSpPr>
          <p:cNvPr id="9" name="TextBox 8"/>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1981200" y="38862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1" name="TextBox 10"/>
          <p:cNvSpPr txBox="1"/>
          <p:nvPr/>
        </p:nvSpPr>
        <p:spPr>
          <a:xfrm>
            <a:off x="6553200" y="23622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Comic Sans MS" pitchFamily="66" charset="0"/>
              </a:rPr>
              <a:t>90 ÷</a:t>
            </a:r>
            <a:r>
              <a:rPr lang="en-US" dirty="0">
                <a:solidFill>
                  <a:srgbClr val="FF0000"/>
                </a:solidFill>
                <a:latin typeface="Comic Sans MS" pitchFamily="66" charset="0"/>
              </a:rPr>
              <a:t> 10 </a:t>
            </a:r>
            <a:r>
              <a:rPr lang="en-US" dirty="0">
                <a:latin typeface="Comic Sans MS" pitchFamily="66" charset="0"/>
              </a:rPr>
              <a:t>= 9</a:t>
            </a:r>
          </a:p>
        </p:txBody>
      </p:sp>
      <p:pic>
        <p:nvPicPr>
          <p:cNvPr id="3075" name="Picture 3"/>
          <p:cNvPicPr>
            <a:picLocks noChangeAspect="1" noChangeArrowheads="1"/>
          </p:cNvPicPr>
          <p:nvPr/>
        </p:nvPicPr>
        <p:blipFill>
          <a:blip r:embed="rId3" cstate="print"/>
          <a:srcRect l="7469" t="11667" r="35268"/>
          <a:stretch>
            <a:fillRect/>
          </a:stretch>
        </p:blipFill>
        <p:spPr bwMode="auto">
          <a:xfrm>
            <a:off x="2209801" y="1524000"/>
            <a:ext cx="2050211" cy="2362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l="11065" t="13333" r="9402"/>
          <a:stretch>
            <a:fillRect/>
          </a:stretch>
        </p:blipFill>
        <p:spPr bwMode="auto">
          <a:xfrm>
            <a:off x="2133600" y="4515281"/>
            <a:ext cx="2590800" cy="2108686"/>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l="8714" t="13333" r="10370" b="6667"/>
          <a:stretch>
            <a:fillRect/>
          </a:stretch>
        </p:blipFill>
        <p:spPr bwMode="auto">
          <a:xfrm>
            <a:off x="6324600" y="2590800"/>
            <a:ext cx="2971800" cy="2194560"/>
          </a:xfrm>
          <a:prstGeom prst="rect">
            <a:avLst/>
          </a:prstGeom>
          <a:noFill/>
          <a:ln w="9525">
            <a:noFill/>
            <a:miter lim="800000"/>
            <a:headEnd/>
            <a:tailEnd/>
          </a:ln>
        </p:spPr>
      </p:pic>
      <p:sp>
        <p:nvSpPr>
          <p:cNvPr id="9" name="TextBox 8"/>
          <p:cNvSpPr txBox="1"/>
          <p:nvPr/>
        </p:nvSpPr>
        <p:spPr>
          <a:xfrm>
            <a:off x="2209800" y="1219199"/>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6324600" y="2209800"/>
            <a:ext cx="1371600" cy="381000"/>
          </a:xfrm>
          <a:prstGeom prst="rect">
            <a:avLst/>
          </a:prstGeom>
          <a:noFill/>
        </p:spPr>
        <p:txBody>
          <a:bodyPr wrap="square" rtlCol="0">
            <a:spAutoFit/>
          </a:bodyPr>
          <a:lstStyle/>
          <a:p>
            <a:r>
              <a:rPr lang="en-US" dirty="0">
                <a:latin typeface="Comic Sans MS" pitchFamily="66" charset="0"/>
              </a:rPr>
              <a:t>Step 3</a:t>
            </a:r>
          </a:p>
        </p:txBody>
      </p:sp>
      <p:sp>
        <p:nvSpPr>
          <p:cNvPr id="11" name="TextBox 10"/>
          <p:cNvSpPr txBox="1"/>
          <p:nvPr/>
        </p:nvSpPr>
        <p:spPr>
          <a:xfrm>
            <a:off x="2133600" y="4114800"/>
            <a:ext cx="1371600" cy="381000"/>
          </a:xfrm>
          <a:prstGeom prst="rect">
            <a:avLst/>
          </a:prstGeom>
          <a:noFill/>
        </p:spPr>
        <p:txBody>
          <a:bodyPr wrap="square" rtlCol="0">
            <a:spAutoFit/>
          </a:bodyPr>
          <a:lstStyle/>
          <a:p>
            <a:r>
              <a:rPr lang="en-US" dirty="0">
                <a:latin typeface="Comic Sans MS" pitchFamily="66" charset="0"/>
              </a:rPr>
              <a:t>Step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Year 3 Activity:</a:t>
            </a:r>
          </a:p>
        </p:txBody>
      </p:sp>
      <p:sp>
        <p:nvSpPr>
          <p:cNvPr id="3" name="Content Placeholder 2"/>
          <p:cNvSpPr>
            <a:spLocks noGrp="1"/>
          </p:cNvSpPr>
          <p:nvPr>
            <p:ph idx="1"/>
          </p:nvPr>
        </p:nvSpPr>
        <p:spPr/>
        <p:txBody>
          <a:bodyPr/>
          <a:lstStyle/>
          <a:p>
            <a:pPr algn="ctr">
              <a:buNone/>
            </a:pPr>
            <a:r>
              <a:rPr lang="en-US" dirty="0">
                <a:latin typeface="Comic Sans MS" pitchFamily="66" charset="0"/>
              </a:rPr>
              <a:t>Choose your sheet of questions and complete in your book. Unless it tells you which method to use, you can choose a method we have looked at today to complete the question. </a:t>
            </a:r>
          </a:p>
          <a:p>
            <a:pPr algn="ctr">
              <a:buNone/>
            </a:pPr>
            <a:r>
              <a:rPr lang="en-US" dirty="0">
                <a:latin typeface="Comic Sans MS" pitchFamily="66" charset="0"/>
              </a:rPr>
              <a:t>Don’t forget to use cubes or counters to help you as well.</a:t>
            </a:r>
          </a:p>
          <a:p>
            <a:pPr algn="ctr">
              <a:buNone/>
            </a:pPr>
            <a:endParaRPr lang="en-US" dirty="0">
              <a:latin typeface="Comic Sans MS" pitchFamily="66" charset="0"/>
            </a:endParaRPr>
          </a:p>
          <a:p>
            <a:pPr algn="ctr">
              <a:buNone/>
            </a:pPr>
            <a:r>
              <a:rPr lang="en-US" dirty="0">
                <a:latin typeface="Comic Sans MS" pitchFamily="66" charset="0"/>
              </a:rPr>
              <a:t>Today we are focusing on the three times 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C545A-A3F7-4C0E-BFF5-673624461050}"/>
              </a:ext>
            </a:extLst>
          </p:cNvPr>
          <p:cNvSpPr>
            <a:spLocks noGrp="1"/>
          </p:cNvSpPr>
          <p:nvPr>
            <p:ph type="title"/>
          </p:nvPr>
        </p:nvSpPr>
        <p:spPr/>
        <p:txBody>
          <a:bodyPr/>
          <a:lstStyle/>
          <a:p>
            <a:r>
              <a:rPr lang="en-GB" dirty="0">
                <a:latin typeface="Comic Sans MS" panose="030F0702030302020204" pitchFamily="66" charset="0"/>
              </a:rPr>
              <a:t>Starter:</a:t>
            </a:r>
          </a:p>
        </p:txBody>
      </p:sp>
      <p:sp>
        <p:nvSpPr>
          <p:cNvPr id="8" name="Content Placeholder 7">
            <a:extLst>
              <a:ext uri="{FF2B5EF4-FFF2-40B4-BE49-F238E27FC236}">
                <a16:creationId xmlns:a16="http://schemas.microsoft.com/office/drawing/2014/main" id="{8779860C-8BDB-4BAB-83B6-D40D03DF6B80}"/>
              </a:ext>
            </a:extLst>
          </p:cNvPr>
          <p:cNvSpPr>
            <a:spLocks noGrp="1"/>
          </p:cNvSpPr>
          <p:nvPr>
            <p:ph idx="1"/>
          </p:nvPr>
        </p:nvSpPr>
        <p:spPr/>
        <p:txBody>
          <a:bodyPr>
            <a:normAutofit lnSpcReduction="10000"/>
          </a:bodyPr>
          <a:lstStyle/>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With the cubes on  your table, can you share them into 2 equal groups. </a:t>
            </a:r>
          </a:p>
          <a:p>
            <a:pPr marL="0" indent="0" algn="ctr">
              <a:lnSpc>
                <a:spcPct val="107000"/>
              </a:lnSpc>
              <a:spcAft>
                <a:spcPts val="800"/>
              </a:spcAft>
              <a:buNone/>
            </a:pP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How many are in each group?</a:t>
            </a: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How did you do this?</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What was the easiest method?</a:t>
            </a: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Is there another way?</a:t>
            </a:r>
          </a:p>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How can you check you are correct?</a:t>
            </a:r>
          </a:p>
          <a:p>
            <a:pPr marL="0" indent="0">
              <a:buNone/>
            </a:pPr>
            <a:endParaRPr lang="en-GB" dirty="0"/>
          </a:p>
        </p:txBody>
      </p:sp>
    </p:spTree>
    <p:extLst>
      <p:ext uri="{BB962C8B-B14F-4D97-AF65-F5344CB8AC3E}">
        <p14:creationId xmlns:p14="http://schemas.microsoft.com/office/powerpoint/2010/main" val="40235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D619-0104-4DBC-8B77-B6D7CBD08471}"/>
              </a:ext>
            </a:extLst>
          </p:cNvPr>
          <p:cNvSpPr>
            <a:spLocks noGrp="1"/>
          </p:cNvSpPr>
          <p:nvPr>
            <p:ph type="title"/>
          </p:nvPr>
        </p:nvSpPr>
        <p:spPr/>
        <p:txBody>
          <a:bodyPr/>
          <a:lstStyle/>
          <a:p>
            <a:endParaRPr lang="en-GB"/>
          </a:p>
        </p:txBody>
      </p:sp>
      <p:pic>
        <p:nvPicPr>
          <p:cNvPr id="1026" name="Picture 2" descr="A3 folded to A4 Exercise Paper Plain Unpunched - Clyde Paper and Print">
            <a:extLst>
              <a:ext uri="{FF2B5EF4-FFF2-40B4-BE49-F238E27FC236}">
                <a16:creationId xmlns:a16="http://schemas.microsoft.com/office/drawing/2014/main" id="{8E39E7C1-A24A-4FE7-9BD5-2DF1E2E782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34672" cy="123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645F-B96D-46ED-B2C0-6700BBD1CCAC}"/>
              </a:ext>
            </a:extLst>
          </p:cNvPr>
          <p:cNvSpPr>
            <a:spLocks noGrp="1"/>
          </p:cNvSpPr>
          <p:nvPr>
            <p:ph type="title"/>
          </p:nvPr>
        </p:nvSpPr>
        <p:spPr/>
        <p:txBody>
          <a:bodyPr/>
          <a:lstStyle/>
          <a:p>
            <a:r>
              <a:rPr lang="en-GB" dirty="0">
                <a:latin typeface="Comic Sans MS" panose="030F0702030302020204" pitchFamily="66" charset="0"/>
              </a:rPr>
              <a:t>Plenary </a:t>
            </a:r>
          </a:p>
        </p:txBody>
      </p:sp>
      <p:sp>
        <p:nvSpPr>
          <p:cNvPr id="3" name="Content Placeholder 2">
            <a:extLst>
              <a:ext uri="{FF2B5EF4-FFF2-40B4-BE49-F238E27FC236}">
                <a16:creationId xmlns:a16="http://schemas.microsoft.com/office/drawing/2014/main" id="{76E7E68F-ECEA-4B39-B8D5-9535EF7F39E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6D46819-9FA0-4C4D-8CF1-E1B809862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116" y="2212387"/>
            <a:ext cx="6061768" cy="3577813"/>
          </a:xfrm>
          <a:prstGeom prst="rect">
            <a:avLst/>
          </a:prstGeom>
        </p:spPr>
      </p:pic>
    </p:spTree>
    <p:extLst>
      <p:ext uri="{BB962C8B-B14F-4D97-AF65-F5344CB8AC3E}">
        <p14:creationId xmlns:p14="http://schemas.microsoft.com/office/powerpoint/2010/main" val="261331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What is division?</a:t>
            </a:r>
          </a:p>
        </p:txBody>
      </p:sp>
      <p:sp>
        <p:nvSpPr>
          <p:cNvPr id="3" name="Content Placeholder 2"/>
          <p:cNvSpPr>
            <a:spLocks noGrp="1"/>
          </p:cNvSpPr>
          <p:nvPr>
            <p:ph idx="1"/>
          </p:nvPr>
        </p:nvSpPr>
        <p:spPr/>
        <p:txBody>
          <a:bodyPr/>
          <a:lstStyle/>
          <a:p>
            <a:pPr>
              <a:buNone/>
            </a:pPr>
            <a:r>
              <a:rPr lang="en-US" dirty="0">
                <a:latin typeface="Comic Sans MS" pitchFamily="66" charset="0"/>
              </a:rPr>
              <a:t>Dividing is sharing into equal groups. You might see it written differently in questions e.g.</a:t>
            </a:r>
          </a:p>
          <a:p>
            <a:r>
              <a:rPr lang="en-US" dirty="0">
                <a:latin typeface="Comic Sans MS" pitchFamily="66" charset="0"/>
              </a:rPr>
              <a:t>divided by</a:t>
            </a:r>
          </a:p>
          <a:p>
            <a:r>
              <a:rPr lang="en-US" dirty="0">
                <a:latin typeface="Comic Sans MS" pitchFamily="66" charset="0"/>
              </a:rPr>
              <a:t>share equally</a:t>
            </a:r>
          </a:p>
          <a:p>
            <a:r>
              <a:rPr lang="en-US" dirty="0">
                <a:latin typeface="Comic Sans MS" pitchFamily="66" charset="0"/>
              </a:rPr>
              <a:t>equal groups of</a:t>
            </a:r>
          </a:p>
          <a:p>
            <a:r>
              <a:rPr lang="en-US" dirty="0">
                <a:latin typeface="Comic Sans MS" pitchFamily="66" charset="0"/>
              </a:rPr>
              <a:t>divided into</a:t>
            </a:r>
          </a:p>
          <a:p>
            <a:r>
              <a:rPr lang="en-US" dirty="0">
                <a:latin typeface="Comic Sans MS" pitchFamily="66" charset="0"/>
              </a:rPr>
              <a:t>share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012130"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4 counters between 2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499621"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17FEB53D-FE51-42C7-B029-DE30FA788094}"/>
              </a:ext>
            </a:extLst>
          </p:cNvPr>
          <p:cNvSpPr/>
          <p:nvPr/>
        </p:nvSpPr>
        <p:spPr>
          <a:xfrm>
            <a:off x="5007204"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FAF9FF3-7C70-401A-ACAE-D6F825DAF0DC}"/>
              </a:ext>
            </a:extLst>
          </p:cNvPr>
          <p:cNvSpPr/>
          <p:nvPr/>
        </p:nvSpPr>
        <p:spPr>
          <a:xfrm>
            <a:off x="9918932" y="2144181"/>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1" name="Oval 10">
            <a:extLst>
              <a:ext uri="{FF2B5EF4-FFF2-40B4-BE49-F238E27FC236}">
                <a16:creationId xmlns:a16="http://schemas.microsoft.com/office/drawing/2014/main" id="{2FAB0793-DC61-45FC-BB97-EA7E9EEA8445}"/>
              </a:ext>
            </a:extLst>
          </p:cNvPr>
          <p:cNvSpPr/>
          <p:nvPr/>
        </p:nvSpPr>
        <p:spPr>
          <a:xfrm>
            <a:off x="9918932" y="28409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F32C2101-F085-4974-9974-95589A847BD6}"/>
              </a:ext>
            </a:extLst>
          </p:cNvPr>
          <p:cNvSpPr/>
          <p:nvPr/>
        </p:nvSpPr>
        <p:spPr>
          <a:xfrm>
            <a:off x="10669809" y="2144181"/>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4BCD8ACF-E8B8-4EE5-A2E6-5984F6B1BE8C}"/>
              </a:ext>
            </a:extLst>
          </p:cNvPr>
          <p:cNvSpPr/>
          <p:nvPr/>
        </p:nvSpPr>
        <p:spPr>
          <a:xfrm>
            <a:off x="10669809" y="28409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946279F-5BEB-4678-B2E5-E2D69203D345}"/>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14" name="TextBox 13">
            <a:extLst>
              <a:ext uri="{FF2B5EF4-FFF2-40B4-BE49-F238E27FC236}">
                <a16:creationId xmlns:a16="http://schemas.microsoft.com/office/drawing/2014/main" id="{06D8D555-6D6E-49AD-94A2-D1E4ADD11C2C}"/>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15" name="TextBox 14">
            <a:extLst>
              <a:ext uri="{FF2B5EF4-FFF2-40B4-BE49-F238E27FC236}">
                <a16:creationId xmlns:a16="http://schemas.microsoft.com/office/drawing/2014/main" id="{B4BCD8A1-0A1B-4A79-B96E-B00C6AD63AFF}"/>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18" name="Oval 17">
            <a:extLst>
              <a:ext uri="{FF2B5EF4-FFF2-40B4-BE49-F238E27FC236}">
                <a16:creationId xmlns:a16="http://schemas.microsoft.com/office/drawing/2014/main" id="{3B476218-87BA-4901-87D2-82C789265D87}"/>
              </a:ext>
            </a:extLst>
          </p:cNvPr>
          <p:cNvSpPr/>
          <p:nvPr/>
        </p:nvSpPr>
        <p:spPr>
          <a:xfrm>
            <a:off x="1506759"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C9FC2A56-B5A1-41CA-8451-314A2975718C}"/>
              </a:ext>
            </a:extLst>
          </p:cNvPr>
          <p:cNvSpPr/>
          <p:nvPr/>
        </p:nvSpPr>
        <p:spPr>
          <a:xfrm>
            <a:off x="2769087"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B9034DD-1B8A-46DB-88F9-DFE968CCAC4D}"/>
              </a:ext>
            </a:extLst>
          </p:cNvPr>
          <p:cNvSpPr/>
          <p:nvPr/>
        </p:nvSpPr>
        <p:spPr>
          <a:xfrm>
            <a:off x="6231159"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845D4394-3E04-4A2C-8D23-561CA4EBDD8A}"/>
              </a:ext>
            </a:extLst>
          </p:cNvPr>
          <p:cNvSpPr/>
          <p:nvPr/>
        </p:nvSpPr>
        <p:spPr>
          <a:xfrm>
            <a:off x="7493487"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45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P spid="2" grpId="0"/>
      <p:bldP spid="14" grpId="0"/>
      <p:bldP spid="15" grpId="0"/>
      <p:bldP spid="18" grpId="0" animBg="1"/>
      <p:bldP spid="19"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a:solidFill>
            <a:schemeClr val="bg1"/>
          </a:solidFill>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167621"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10 counters between 2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82501"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17FEB53D-FE51-42C7-B029-DE30FA788094}"/>
              </a:ext>
            </a:extLst>
          </p:cNvPr>
          <p:cNvSpPr/>
          <p:nvPr/>
        </p:nvSpPr>
        <p:spPr>
          <a:xfrm>
            <a:off x="5190084"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FAF9FF3-7C70-401A-ACAE-D6F825DAF0DC}"/>
              </a:ext>
            </a:extLst>
          </p:cNvPr>
          <p:cNvSpPr/>
          <p:nvPr/>
        </p:nvSpPr>
        <p:spPr>
          <a:xfrm>
            <a:off x="9918932" y="1097701"/>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1" name="Oval 10">
            <a:extLst>
              <a:ext uri="{FF2B5EF4-FFF2-40B4-BE49-F238E27FC236}">
                <a16:creationId xmlns:a16="http://schemas.microsoft.com/office/drawing/2014/main" id="{2FAB0793-DC61-45FC-BB97-EA7E9EEA8445}"/>
              </a:ext>
            </a:extLst>
          </p:cNvPr>
          <p:cNvSpPr/>
          <p:nvPr/>
        </p:nvSpPr>
        <p:spPr>
          <a:xfrm>
            <a:off x="9918932"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77C2129-921E-4C51-AD24-5E12364C92F3}"/>
              </a:ext>
            </a:extLst>
          </p:cNvPr>
          <p:cNvSpPr/>
          <p:nvPr/>
        </p:nvSpPr>
        <p:spPr>
          <a:xfrm>
            <a:off x="9918932" y="2491309"/>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84C4AADC-8797-4DC1-BBBF-71A88ACCF3FB}"/>
              </a:ext>
            </a:extLst>
          </p:cNvPr>
          <p:cNvSpPr/>
          <p:nvPr/>
        </p:nvSpPr>
        <p:spPr>
          <a:xfrm>
            <a:off x="9918932" y="318811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8A9E7DE-67AC-41C0-A0DB-2EEECFD3A1C7}"/>
              </a:ext>
            </a:extLst>
          </p:cNvPr>
          <p:cNvSpPr/>
          <p:nvPr/>
        </p:nvSpPr>
        <p:spPr>
          <a:xfrm>
            <a:off x="9918932" y="38849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F32C2101-F085-4974-9974-95589A847BD6}"/>
              </a:ext>
            </a:extLst>
          </p:cNvPr>
          <p:cNvSpPr/>
          <p:nvPr/>
        </p:nvSpPr>
        <p:spPr>
          <a:xfrm>
            <a:off x="10669809" y="1097701"/>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4BCD8ACF-E8B8-4EE5-A2E6-5984F6B1BE8C}"/>
              </a:ext>
            </a:extLst>
          </p:cNvPr>
          <p:cNvSpPr/>
          <p:nvPr/>
        </p:nvSpPr>
        <p:spPr>
          <a:xfrm>
            <a:off x="10669809"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5745BCB8-F84A-4158-B991-672EA87BDD80}"/>
              </a:ext>
            </a:extLst>
          </p:cNvPr>
          <p:cNvSpPr/>
          <p:nvPr/>
        </p:nvSpPr>
        <p:spPr>
          <a:xfrm>
            <a:off x="10669809" y="2491309"/>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3BC24A2-6B57-48E4-BFDA-E4645608AC6B}"/>
              </a:ext>
            </a:extLst>
          </p:cNvPr>
          <p:cNvSpPr/>
          <p:nvPr/>
        </p:nvSpPr>
        <p:spPr>
          <a:xfrm>
            <a:off x="10669809" y="318811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EF3559-E0A9-4C54-925D-E7B332BA9973}"/>
              </a:ext>
            </a:extLst>
          </p:cNvPr>
          <p:cNvSpPr/>
          <p:nvPr/>
        </p:nvSpPr>
        <p:spPr>
          <a:xfrm>
            <a:off x="10669809" y="38849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113F6DB-EE9A-42DA-B17E-8375AC6FBE4E}"/>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10</a:t>
            </a:r>
          </a:p>
        </p:txBody>
      </p:sp>
      <p:sp>
        <p:nvSpPr>
          <p:cNvPr id="23" name="TextBox 22">
            <a:extLst>
              <a:ext uri="{FF2B5EF4-FFF2-40B4-BE49-F238E27FC236}">
                <a16:creationId xmlns:a16="http://schemas.microsoft.com/office/drawing/2014/main" id="{16EEAE2C-6163-4196-801C-093AA553111F}"/>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24" name="TextBox 23">
            <a:extLst>
              <a:ext uri="{FF2B5EF4-FFF2-40B4-BE49-F238E27FC236}">
                <a16:creationId xmlns:a16="http://schemas.microsoft.com/office/drawing/2014/main" id="{61F61181-30E9-488E-AFCC-C15201D3B8B4}"/>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sp>
        <p:nvSpPr>
          <p:cNvPr id="29" name="Oval 28">
            <a:extLst>
              <a:ext uri="{FF2B5EF4-FFF2-40B4-BE49-F238E27FC236}">
                <a16:creationId xmlns:a16="http://schemas.microsoft.com/office/drawing/2014/main" id="{34F03342-E504-400F-8E69-0487A3419A99}"/>
              </a:ext>
            </a:extLst>
          </p:cNvPr>
          <p:cNvSpPr/>
          <p:nvPr/>
        </p:nvSpPr>
        <p:spPr>
          <a:xfrm>
            <a:off x="1846079"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4F49DE66-D722-42B5-8638-B6DDC3142670}"/>
              </a:ext>
            </a:extLst>
          </p:cNvPr>
          <p:cNvSpPr/>
          <p:nvPr/>
        </p:nvSpPr>
        <p:spPr>
          <a:xfrm>
            <a:off x="3022944"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B7B836E2-D933-40F9-9365-5ECC0E7A8D40}"/>
              </a:ext>
            </a:extLst>
          </p:cNvPr>
          <p:cNvSpPr/>
          <p:nvPr/>
        </p:nvSpPr>
        <p:spPr>
          <a:xfrm>
            <a:off x="1846079"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921DE568-E451-4621-8313-3B33CE652566}"/>
              </a:ext>
            </a:extLst>
          </p:cNvPr>
          <p:cNvSpPr/>
          <p:nvPr/>
        </p:nvSpPr>
        <p:spPr>
          <a:xfrm>
            <a:off x="3022944"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0D526CFE-6828-4435-893B-8EF3E709CC87}"/>
              </a:ext>
            </a:extLst>
          </p:cNvPr>
          <p:cNvSpPr/>
          <p:nvPr/>
        </p:nvSpPr>
        <p:spPr>
          <a:xfrm>
            <a:off x="2429324" y="253992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E987256A-1AA5-4C93-B438-6F02C0A95C4F}"/>
              </a:ext>
            </a:extLst>
          </p:cNvPr>
          <p:cNvSpPr/>
          <p:nvPr/>
        </p:nvSpPr>
        <p:spPr>
          <a:xfrm>
            <a:off x="6348064"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8B07248E-3A45-4176-BCF6-2DBB20281157}"/>
              </a:ext>
            </a:extLst>
          </p:cNvPr>
          <p:cNvSpPr/>
          <p:nvPr/>
        </p:nvSpPr>
        <p:spPr>
          <a:xfrm>
            <a:off x="7524929"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37A51677-6B17-49B3-871B-B4173A1D6EE6}"/>
              </a:ext>
            </a:extLst>
          </p:cNvPr>
          <p:cNvSpPr/>
          <p:nvPr/>
        </p:nvSpPr>
        <p:spPr>
          <a:xfrm>
            <a:off x="6348064"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6FC4B53E-4C6C-4CC1-A0BD-5C6C6953993A}"/>
              </a:ext>
            </a:extLst>
          </p:cNvPr>
          <p:cNvSpPr/>
          <p:nvPr/>
        </p:nvSpPr>
        <p:spPr>
          <a:xfrm>
            <a:off x="7524929"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243A4FF8-50A0-4EE2-B6FB-8F363B4F7091}"/>
              </a:ext>
            </a:extLst>
          </p:cNvPr>
          <p:cNvSpPr/>
          <p:nvPr/>
        </p:nvSpPr>
        <p:spPr>
          <a:xfrm>
            <a:off x="6931309" y="253992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473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P spid="17" grpId="0" animBg="1"/>
      <p:bldP spid="18" grpId="0" animBg="1"/>
      <p:bldP spid="19" grpId="0" animBg="1"/>
      <p:bldP spid="21" grpId="0" animBg="1"/>
      <p:bldP spid="22" grpId="0"/>
      <p:bldP spid="23" grpId="0"/>
      <p:bldP spid="24" grpId="0"/>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004114"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9 counters between 3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68534"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4" name="Oval 13">
            <a:extLst>
              <a:ext uri="{FF2B5EF4-FFF2-40B4-BE49-F238E27FC236}">
                <a16:creationId xmlns:a16="http://schemas.microsoft.com/office/drawing/2014/main" id="{84C4AADC-8797-4DC1-BBBF-71A88ACCF3FB}"/>
              </a:ext>
            </a:extLst>
          </p:cNvPr>
          <p:cNvSpPr/>
          <p:nvPr/>
        </p:nvSpPr>
        <p:spPr>
          <a:xfrm>
            <a:off x="4223716"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8A9E7DE-67AC-41C0-A0DB-2EEECFD3A1C7}"/>
              </a:ext>
            </a:extLst>
          </p:cNvPr>
          <p:cNvSpPr/>
          <p:nvPr/>
        </p:nvSpPr>
        <p:spPr>
          <a:xfrm>
            <a:off x="2721962"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3BC24A2-6B57-48E4-BFDA-E4645608AC6B}"/>
              </a:ext>
            </a:extLst>
          </p:cNvPr>
          <p:cNvSpPr/>
          <p:nvPr/>
        </p:nvSpPr>
        <p:spPr>
          <a:xfrm>
            <a:off x="4974593"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EF3559-E0A9-4C54-925D-E7B332BA9973}"/>
              </a:ext>
            </a:extLst>
          </p:cNvPr>
          <p:cNvSpPr/>
          <p:nvPr/>
        </p:nvSpPr>
        <p:spPr>
          <a:xfrm>
            <a:off x="3472839"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922DF27-DCF4-4317-BD21-B66A8B479145}"/>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9</a:t>
            </a:r>
          </a:p>
        </p:txBody>
      </p:sp>
      <p:sp>
        <p:nvSpPr>
          <p:cNvPr id="24" name="TextBox 23">
            <a:extLst>
              <a:ext uri="{FF2B5EF4-FFF2-40B4-BE49-F238E27FC236}">
                <a16:creationId xmlns:a16="http://schemas.microsoft.com/office/drawing/2014/main" id="{D8210DCB-EEE2-4CEE-B4F1-E9F8A93ADC06}"/>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5" name="TextBox 24">
            <a:extLst>
              <a:ext uri="{FF2B5EF4-FFF2-40B4-BE49-F238E27FC236}">
                <a16:creationId xmlns:a16="http://schemas.microsoft.com/office/drawing/2014/main" id="{52CBB228-E510-45EB-B906-CDFF933057DE}"/>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7" name="Oval 26">
            <a:extLst>
              <a:ext uri="{FF2B5EF4-FFF2-40B4-BE49-F238E27FC236}">
                <a16:creationId xmlns:a16="http://schemas.microsoft.com/office/drawing/2014/main" id="{085FCD27-494F-47BB-8574-C26CF4481B20}"/>
              </a:ext>
            </a:extLst>
          </p:cNvPr>
          <p:cNvSpPr/>
          <p:nvPr/>
        </p:nvSpPr>
        <p:spPr>
          <a:xfrm>
            <a:off x="4498913"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509B370C-F163-4DD3-8887-72FF049333F3}"/>
              </a:ext>
            </a:extLst>
          </p:cNvPr>
          <p:cNvSpPr/>
          <p:nvPr/>
        </p:nvSpPr>
        <p:spPr>
          <a:xfrm>
            <a:off x="8329292"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4179A23-8F2A-4FEE-AB72-5CA06FAC1A80}"/>
              </a:ext>
            </a:extLst>
          </p:cNvPr>
          <p:cNvSpPr/>
          <p:nvPr/>
        </p:nvSpPr>
        <p:spPr>
          <a:xfrm>
            <a:off x="7227224"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084029A3-F6C4-49D7-AED4-419FD7E1D004}"/>
              </a:ext>
            </a:extLst>
          </p:cNvPr>
          <p:cNvSpPr/>
          <p:nvPr/>
        </p:nvSpPr>
        <p:spPr>
          <a:xfrm>
            <a:off x="5725470"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F795069-B376-4FEF-A083-9A52F3C0E024}"/>
              </a:ext>
            </a:extLst>
          </p:cNvPr>
          <p:cNvSpPr/>
          <p:nvPr/>
        </p:nvSpPr>
        <p:spPr>
          <a:xfrm>
            <a:off x="7978101"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F9EA8820-3235-4125-98B0-29637B29F7F2}"/>
              </a:ext>
            </a:extLst>
          </p:cNvPr>
          <p:cNvSpPr/>
          <p:nvPr/>
        </p:nvSpPr>
        <p:spPr>
          <a:xfrm>
            <a:off x="6476347"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2D2A7151-07B7-4EC5-B14C-A0E5F439C861}"/>
              </a:ext>
            </a:extLst>
          </p:cNvPr>
          <p:cNvSpPr/>
          <p:nvPr/>
        </p:nvSpPr>
        <p:spPr>
          <a:xfrm>
            <a:off x="8726200"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5D57CE7F-5995-497F-A677-E117D569FC67}"/>
              </a:ext>
            </a:extLst>
          </p:cNvPr>
          <p:cNvSpPr/>
          <p:nvPr/>
        </p:nvSpPr>
        <p:spPr>
          <a:xfrm>
            <a:off x="2875346"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18C39E82-F89C-4C49-9AB2-3198FE0AC684}"/>
              </a:ext>
            </a:extLst>
          </p:cNvPr>
          <p:cNvSpPr/>
          <p:nvPr/>
        </p:nvSpPr>
        <p:spPr>
          <a:xfrm>
            <a:off x="1072650"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A521D605-A8AD-4CDF-9912-7031564476F5}"/>
              </a:ext>
            </a:extLst>
          </p:cNvPr>
          <p:cNvSpPr/>
          <p:nvPr/>
        </p:nvSpPr>
        <p:spPr>
          <a:xfrm>
            <a:off x="1973998"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6027F259-5C4B-407D-9E78-9BD0657580DF}"/>
              </a:ext>
            </a:extLst>
          </p:cNvPr>
          <p:cNvSpPr/>
          <p:nvPr/>
        </p:nvSpPr>
        <p:spPr>
          <a:xfrm>
            <a:off x="6705725"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34AB0C61-1E97-4A31-BECB-AD8D9441A1C9}"/>
              </a:ext>
            </a:extLst>
          </p:cNvPr>
          <p:cNvSpPr/>
          <p:nvPr/>
        </p:nvSpPr>
        <p:spPr>
          <a:xfrm>
            <a:off x="4903029"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9407545D-7547-4456-BEC2-E2871C9B1FE0}"/>
              </a:ext>
            </a:extLst>
          </p:cNvPr>
          <p:cNvSpPr/>
          <p:nvPr/>
        </p:nvSpPr>
        <p:spPr>
          <a:xfrm>
            <a:off x="5804377"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C0F64083-B45A-4804-9C6D-6BD172AC2CCB}"/>
              </a:ext>
            </a:extLst>
          </p:cNvPr>
          <p:cNvSpPr/>
          <p:nvPr/>
        </p:nvSpPr>
        <p:spPr>
          <a:xfrm>
            <a:off x="10536105" y="214695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43D6B18B-AC41-4899-8F83-044275987C66}"/>
              </a:ext>
            </a:extLst>
          </p:cNvPr>
          <p:cNvSpPr/>
          <p:nvPr/>
        </p:nvSpPr>
        <p:spPr>
          <a:xfrm>
            <a:off x="8733409" y="214695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B7C35762-DF5B-4942-A2A5-CF4A22815EFA}"/>
              </a:ext>
            </a:extLst>
          </p:cNvPr>
          <p:cNvSpPr/>
          <p:nvPr/>
        </p:nvSpPr>
        <p:spPr>
          <a:xfrm>
            <a:off x="9634757" y="214695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11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animBg="1"/>
      <p:bldP spid="23" grpId="0"/>
      <p:bldP spid="24" grpId="0"/>
      <p:bldP spid="25" grpId="0"/>
      <p:bldP spid="29" grpId="0" animBg="1"/>
      <p:bldP spid="30" grpId="0" animBg="1"/>
      <p:bldP spid="31" grpId="0" animBg="1"/>
      <p:bldP spid="32" grpId="0" animBg="1"/>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167621"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15 counters between 3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68534"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4" name="Oval 13">
            <a:extLst>
              <a:ext uri="{FF2B5EF4-FFF2-40B4-BE49-F238E27FC236}">
                <a16:creationId xmlns:a16="http://schemas.microsoft.com/office/drawing/2014/main" id="{84C4AADC-8797-4DC1-BBBF-71A88ACCF3FB}"/>
              </a:ext>
            </a:extLst>
          </p:cNvPr>
          <p:cNvSpPr/>
          <p:nvPr/>
        </p:nvSpPr>
        <p:spPr>
          <a:xfrm>
            <a:off x="2078780"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8A9E7DE-67AC-41C0-A0DB-2EEECFD3A1C7}"/>
              </a:ext>
            </a:extLst>
          </p:cNvPr>
          <p:cNvSpPr/>
          <p:nvPr/>
        </p:nvSpPr>
        <p:spPr>
          <a:xfrm>
            <a:off x="581314"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3BC24A2-6B57-48E4-BFDA-E4645608AC6B}"/>
              </a:ext>
            </a:extLst>
          </p:cNvPr>
          <p:cNvSpPr/>
          <p:nvPr/>
        </p:nvSpPr>
        <p:spPr>
          <a:xfrm>
            <a:off x="2827513"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EF3559-E0A9-4C54-925D-E7B332BA9973}"/>
              </a:ext>
            </a:extLst>
          </p:cNvPr>
          <p:cNvSpPr/>
          <p:nvPr/>
        </p:nvSpPr>
        <p:spPr>
          <a:xfrm>
            <a:off x="1330047"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922DF27-DCF4-4317-BD21-B66A8B479145}"/>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15</a:t>
            </a:r>
          </a:p>
        </p:txBody>
      </p:sp>
      <p:sp>
        <p:nvSpPr>
          <p:cNvPr id="24" name="TextBox 23">
            <a:extLst>
              <a:ext uri="{FF2B5EF4-FFF2-40B4-BE49-F238E27FC236}">
                <a16:creationId xmlns:a16="http://schemas.microsoft.com/office/drawing/2014/main" id="{D8210DCB-EEE2-4CEE-B4F1-E9F8A93ADC06}"/>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5" name="TextBox 24">
            <a:extLst>
              <a:ext uri="{FF2B5EF4-FFF2-40B4-BE49-F238E27FC236}">
                <a16:creationId xmlns:a16="http://schemas.microsoft.com/office/drawing/2014/main" id="{52CBB228-E510-45EB-B906-CDFF933057DE}"/>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sp>
        <p:nvSpPr>
          <p:cNvPr id="27" name="Oval 26">
            <a:extLst>
              <a:ext uri="{FF2B5EF4-FFF2-40B4-BE49-F238E27FC236}">
                <a16:creationId xmlns:a16="http://schemas.microsoft.com/office/drawing/2014/main" id="{085FCD27-494F-47BB-8574-C26CF4481B20}"/>
              </a:ext>
            </a:extLst>
          </p:cNvPr>
          <p:cNvSpPr/>
          <p:nvPr/>
        </p:nvSpPr>
        <p:spPr>
          <a:xfrm>
            <a:off x="4498913"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509B370C-F163-4DD3-8887-72FF049333F3}"/>
              </a:ext>
            </a:extLst>
          </p:cNvPr>
          <p:cNvSpPr/>
          <p:nvPr/>
        </p:nvSpPr>
        <p:spPr>
          <a:xfrm>
            <a:off x="8329292"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4179A23-8F2A-4FEE-AB72-5CA06FAC1A80}"/>
              </a:ext>
            </a:extLst>
          </p:cNvPr>
          <p:cNvSpPr/>
          <p:nvPr/>
        </p:nvSpPr>
        <p:spPr>
          <a:xfrm>
            <a:off x="5073712"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084029A3-F6C4-49D7-AED4-419FD7E1D004}"/>
              </a:ext>
            </a:extLst>
          </p:cNvPr>
          <p:cNvSpPr/>
          <p:nvPr/>
        </p:nvSpPr>
        <p:spPr>
          <a:xfrm>
            <a:off x="3576246"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F795069-B376-4FEF-A083-9A52F3C0E024}"/>
              </a:ext>
            </a:extLst>
          </p:cNvPr>
          <p:cNvSpPr/>
          <p:nvPr/>
        </p:nvSpPr>
        <p:spPr>
          <a:xfrm>
            <a:off x="5822445"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F9EA8820-3235-4125-98B0-29637B29F7F2}"/>
              </a:ext>
            </a:extLst>
          </p:cNvPr>
          <p:cNvSpPr/>
          <p:nvPr/>
        </p:nvSpPr>
        <p:spPr>
          <a:xfrm>
            <a:off x="4324979"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2D2A7151-07B7-4EC5-B14C-A0E5F439C861}"/>
              </a:ext>
            </a:extLst>
          </p:cNvPr>
          <p:cNvSpPr/>
          <p:nvPr/>
        </p:nvSpPr>
        <p:spPr>
          <a:xfrm>
            <a:off x="6571178"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72493E1B-D7FF-411B-89A0-340770AB7206}"/>
              </a:ext>
            </a:extLst>
          </p:cNvPr>
          <p:cNvSpPr/>
          <p:nvPr/>
        </p:nvSpPr>
        <p:spPr>
          <a:xfrm>
            <a:off x="8817377"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36935DA6-757B-4908-BA6F-0EEEE2A5EB78}"/>
              </a:ext>
            </a:extLst>
          </p:cNvPr>
          <p:cNvSpPr/>
          <p:nvPr/>
        </p:nvSpPr>
        <p:spPr>
          <a:xfrm>
            <a:off x="7319911"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32E69C6A-A60E-4392-B53A-DD1DD35E70F7}"/>
              </a:ext>
            </a:extLst>
          </p:cNvPr>
          <p:cNvSpPr/>
          <p:nvPr/>
        </p:nvSpPr>
        <p:spPr>
          <a:xfrm>
            <a:off x="9566110"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325333EC-ABAC-47FB-AFE6-4CAFC51B4194}"/>
              </a:ext>
            </a:extLst>
          </p:cNvPr>
          <p:cNvSpPr/>
          <p:nvPr/>
        </p:nvSpPr>
        <p:spPr>
          <a:xfrm>
            <a:off x="8068644"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C6F3FD96-3B31-424D-94B4-A79B38DEDD03}"/>
              </a:ext>
            </a:extLst>
          </p:cNvPr>
          <p:cNvSpPr/>
          <p:nvPr/>
        </p:nvSpPr>
        <p:spPr>
          <a:xfrm>
            <a:off x="10314843"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4062797F-A46E-40D2-980D-DD160299F570}"/>
              </a:ext>
            </a:extLst>
          </p:cNvPr>
          <p:cNvSpPr/>
          <p:nvPr/>
        </p:nvSpPr>
        <p:spPr>
          <a:xfrm>
            <a:off x="11063580"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92CDE1DE-3B88-41B6-B151-C86C28D0139B}"/>
              </a:ext>
            </a:extLst>
          </p:cNvPr>
          <p:cNvSpPr/>
          <p:nvPr/>
        </p:nvSpPr>
        <p:spPr>
          <a:xfrm>
            <a:off x="1407929"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5CB86948-E2A6-4F36-A926-5A91F85EFA67}"/>
              </a:ext>
            </a:extLst>
          </p:cNvPr>
          <p:cNvSpPr/>
          <p:nvPr/>
        </p:nvSpPr>
        <p:spPr>
          <a:xfrm>
            <a:off x="2584794"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C144FBBC-8507-4A13-B80B-9E206E70E781}"/>
              </a:ext>
            </a:extLst>
          </p:cNvPr>
          <p:cNvSpPr/>
          <p:nvPr/>
        </p:nvSpPr>
        <p:spPr>
          <a:xfrm>
            <a:off x="1407929"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7D48177F-3AA0-49B1-B507-27A0A42F77E7}"/>
              </a:ext>
            </a:extLst>
          </p:cNvPr>
          <p:cNvSpPr/>
          <p:nvPr/>
        </p:nvSpPr>
        <p:spPr>
          <a:xfrm>
            <a:off x="2584794"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C38039FB-09D5-4E81-8829-87ADE13A63D9}"/>
              </a:ext>
            </a:extLst>
          </p:cNvPr>
          <p:cNvSpPr/>
          <p:nvPr/>
        </p:nvSpPr>
        <p:spPr>
          <a:xfrm>
            <a:off x="1991174" y="217550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CFDC680C-2BF1-4BF3-BFA5-7489FBDFDC10}"/>
              </a:ext>
            </a:extLst>
          </p:cNvPr>
          <p:cNvSpPr/>
          <p:nvPr/>
        </p:nvSpPr>
        <p:spPr>
          <a:xfrm>
            <a:off x="5239200"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615AC1B5-CD24-4438-8ABF-08826FE1AF4D}"/>
              </a:ext>
            </a:extLst>
          </p:cNvPr>
          <p:cNvSpPr/>
          <p:nvPr/>
        </p:nvSpPr>
        <p:spPr>
          <a:xfrm>
            <a:off x="6416065"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0E657ABC-E41B-4144-8BC3-4E0F4364482D}"/>
              </a:ext>
            </a:extLst>
          </p:cNvPr>
          <p:cNvSpPr/>
          <p:nvPr/>
        </p:nvSpPr>
        <p:spPr>
          <a:xfrm>
            <a:off x="5239200"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6415A0E8-03CE-4EF5-8BF1-D958F74FBC55}"/>
              </a:ext>
            </a:extLst>
          </p:cNvPr>
          <p:cNvSpPr/>
          <p:nvPr/>
        </p:nvSpPr>
        <p:spPr>
          <a:xfrm>
            <a:off x="6416065"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588A5163-5B8D-482C-9C05-0475F8467EFA}"/>
              </a:ext>
            </a:extLst>
          </p:cNvPr>
          <p:cNvSpPr/>
          <p:nvPr/>
        </p:nvSpPr>
        <p:spPr>
          <a:xfrm>
            <a:off x="5822445" y="217550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F9FC6869-0AAF-4CDA-AEA6-8593BE298A59}"/>
              </a:ext>
            </a:extLst>
          </p:cNvPr>
          <p:cNvSpPr/>
          <p:nvPr/>
        </p:nvSpPr>
        <p:spPr>
          <a:xfrm>
            <a:off x="9023961"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C91F2DFA-74EF-4CD7-870E-E4D93DE24534}"/>
              </a:ext>
            </a:extLst>
          </p:cNvPr>
          <p:cNvSpPr/>
          <p:nvPr/>
        </p:nvSpPr>
        <p:spPr>
          <a:xfrm>
            <a:off x="10200826"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6407E408-1FE7-4D0D-8925-36CC3D326C32}"/>
              </a:ext>
            </a:extLst>
          </p:cNvPr>
          <p:cNvSpPr/>
          <p:nvPr/>
        </p:nvSpPr>
        <p:spPr>
          <a:xfrm>
            <a:off x="9023961"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854F3E26-F3BE-4193-B08A-C09E5092E1CF}"/>
              </a:ext>
            </a:extLst>
          </p:cNvPr>
          <p:cNvSpPr/>
          <p:nvPr/>
        </p:nvSpPr>
        <p:spPr>
          <a:xfrm>
            <a:off x="10200826"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2BD82039-05E5-4268-A3A2-9E30FFDE6BC8}"/>
              </a:ext>
            </a:extLst>
          </p:cNvPr>
          <p:cNvSpPr/>
          <p:nvPr/>
        </p:nvSpPr>
        <p:spPr>
          <a:xfrm>
            <a:off x="9607206" y="217550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27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animBg="1"/>
      <p:bldP spid="23" grpId="0"/>
      <p:bldP spid="24" grpId="0"/>
      <p:bldP spid="25" grpId="0"/>
      <p:bldP spid="29" grpId="0" animBg="1"/>
      <p:bldP spid="30" grpId="0" animBg="1"/>
      <p:bldP spid="31" grpId="0" animBg="1"/>
      <p:bldP spid="32" grpId="0" animBg="1"/>
      <p:bldP spid="3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012130"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8 counters between 4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74645"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23" name="TextBox 22">
            <a:extLst>
              <a:ext uri="{FF2B5EF4-FFF2-40B4-BE49-F238E27FC236}">
                <a16:creationId xmlns:a16="http://schemas.microsoft.com/office/drawing/2014/main" id="{BC6E3EA0-8CC9-4522-9FFD-67E56D3EBF57}"/>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8</a:t>
            </a:r>
          </a:p>
        </p:txBody>
      </p:sp>
      <p:sp>
        <p:nvSpPr>
          <p:cNvPr id="24" name="TextBox 23">
            <a:extLst>
              <a:ext uri="{FF2B5EF4-FFF2-40B4-BE49-F238E27FC236}">
                <a16:creationId xmlns:a16="http://schemas.microsoft.com/office/drawing/2014/main" id="{77F6A9A3-7A87-4D08-ABAB-5D4D4FD1C0F8}"/>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25" name="TextBox 24">
            <a:extLst>
              <a:ext uri="{FF2B5EF4-FFF2-40B4-BE49-F238E27FC236}">
                <a16:creationId xmlns:a16="http://schemas.microsoft.com/office/drawing/2014/main" id="{71E0F7FA-1C6D-4185-A2D6-A71AAD9DD74F}"/>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26" name="Oval 25">
            <a:extLst>
              <a:ext uri="{FF2B5EF4-FFF2-40B4-BE49-F238E27FC236}">
                <a16:creationId xmlns:a16="http://schemas.microsoft.com/office/drawing/2014/main" id="{6D6B630C-D704-4E8C-9735-AFF2C8445A4A}"/>
              </a:ext>
            </a:extLst>
          </p:cNvPr>
          <p:cNvSpPr/>
          <p:nvPr/>
        </p:nvSpPr>
        <p:spPr>
          <a:xfrm>
            <a:off x="4566351"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FFC9DFBB-9F47-41C4-90F7-7186A3591070}"/>
              </a:ext>
            </a:extLst>
          </p:cNvPr>
          <p:cNvSpPr/>
          <p:nvPr/>
        </p:nvSpPr>
        <p:spPr>
          <a:xfrm>
            <a:off x="3064597"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4DA97B6-8045-4694-8A89-6769B58AD732}"/>
              </a:ext>
            </a:extLst>
          </p:cNvPr>
          <p:cNvSpPr/>
          <p:nvPr/>
        </p:nvSpPr>
        <p:spPr>
          <a:xfrm>
            <a:off x="5317228"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8A413F1-0650-4FD0-95D8-103280CE9CA9}"/>
              </a:ext>
            </a:extLst>
          </p:cNvPr>
          <p:cNvSpPr/>
          <p:nvPr/>
        </p:nvSpPr>
        <p:spPr>
          <a:xfrm>
            <a:off x="3815474"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D107AC8-063D-4A51-8A10-B7ECC076F633}"/>
              </a:ext>
            </a:extLst>
          </p:cNvPr>
          <p:cNvSpPr/>
          <p:nvPr/>
        </p:nvSpPr>
        <p:spPr>
          <a:xfrm>
            <a:off x="7569859"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A9B0282-97B9-49AF-8F4E-531CF65A7629}"/>
              </a:ext>
            </a:extLst>
          </p:cNvPr>
          <p:cNvSpPr/>
          <p:nvPr/>
        </p:nvSpPr>
        <p:spPr>
          <a:xfrm>
            <a:off x="6068105"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EB0C6F0-5EBD-47EE-9116-E49B907FC055}"/>
              </a:ext>
            </a:extLst>
          </p:cNvPr>
          <p:cNvSpPr/>
          <p:nvPr/>
        </p:nvSpPr>
        <p:spPr>
          <a:xfrm>
            <a:off x="8320736"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C86274AB-9EBB-431F-AB04-8E493EF5F889}"/>
              </a:ext>
            </a:extLst>
          </p:cNvPr>
          <p:cNvSpPr/>
          <p:nvPr/>
        </p:nvSpPr>
        <p:spPr>
          <a:xfrm>
            <a:off x="6818982"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DF1DC9B4-40A7-4CD4-BC5A-5B58797016CA}"/>
              </a:ext>
            </a:extLst>
          </p:cNvPr>
          <p:cNvSpPr/>
          <p:nvPr/>
        </p:nvSpPr>
        <p:spPr>
          <a:xfrm>
            <a:off x="3417757"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713361B-B26F-425C-8E60-6A7DA8270A05}"/>
              </a:ext>
            </a:extLst>
          </p:cNvPr>
          <p:cNvSpPr/>
          <p:nvPr/>
        </p:nvSpPr>
        <p:spPr>
          <a:xfrm>
            <a:off x="6160869"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DCB020B3-6689-405E-B452-76A8B98B5E85}"/>
              </a:ext>
            </a:extLst>
          </p:cNvPr>
          <p:cNvSpPr/>
          <p:nvPr/>
        </p:nvSpPr>
        <p:spPr>
          <a:xfrm>
            <a:off x="8903981"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466AEEE5-1C8F-4539-A248-FC797D031586}"/>
              </a:ext>
            </a:extLst>
          </p:cNvPr>
          <p:cNvSpPr/>
          <p:nvPr/>
        </p:nvSpPr>
        <p:spPr>
          <a:xfrm>
            <a:off x="1246558"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D1FB1FED-08C1-438F-8E17-0DBF757E77DB}"/>
              </a:ext>
            </a:extLst>
          </p:cNvPr>
          <p:cNvSpPr/>
          <p:nvPr/>
        </p:nvSpPr>
        <p:spPr>
          <a:xfrm>
            <a:off x="2052848"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FEDE805D-38B4-4FA0-80EC-46C7F5B9C94C}"/>
              </a:ext>
            </a:extLst>
          </p:cNvPr>
          <p:cNvSpPr/>
          <p:nvPr/>
        </p:nvSpPr>
        <p:spPr>
          <a:xfrm>
            <a:off x="3983106"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B65C51C7-1A58-43F7-B61A-8B1129F7B3B0}"/>
              </a:ext>
            </a:extLst>
          </p:cNvPr>
          <p:cNvSpPr/>
          <p:nvPr/>
        </p:nvSpPr>
        <p:spPr>
          <a:xfrm>
            <a:off x="4789396"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277CBE5E-97EE-4AAF-B185-89B8BB9A6BE0}"/>
              </a:ext>
            </a:extLst>
          </p:cNvPr>
          <p:cNvSpPr/>
          <p:nvPr/>
        </p:nvSpPr>
        <p:spPr>
          <a:xfrm>
            <a:off x="6763569"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E37F8BDA-35CD-4655-A4D0-62C1D5A7EF1A}"/>
              </a:ext>
            </a:extLst>
          </p:cNvPr>
          <p:cNvSpPr/>
          <p:nvPr/>
        </p:nvSpPr>
        <p:spPr>
          <a:xfrm>
            <a:off x="7569859"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18895919-1B0B-4B80-BBD3-D49668B49FE5}"/>
              </a:ext>
            </a:extLst>
          </p:cNvPr>
          <p:cNvSpPr/>
          <p:nvPr/>
        </p:nvSpPr>
        <p:spPr>
          <a:xfrm>
            <a:off x="9555907"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8D5E9306-2DE8-41E8-8B28-D434BC99819D}"/>
              </a:ext>
            </a:extLst>
          </p:cNvPr>
          <p:cNvSpPr/>
          <p:nvPr/>
        </p:nvSpPr>
        <p:spPr>
          <a:xfrm>
            <a:off x="10362197"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02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177239"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12 counters between 4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74645"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23" name="TextBox 22">
            <a:extLst>
              <a:ext uri="{FF2B5EF4-FFF2-40B4-BE49-F238E27FC236}">
                <a16:creationId xmlns:a16="http://schemas.microsoft.com/office/drawing/2014/main" id="{BC6E3EA0-8CC9-4522-9FFD-67E56D3EBF57}"/>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12</a:t>
            </a:r>
          </a:p>
        </p:txBody>
      </p:sp>
      <p:sp>
        <p:nvSpPr>
          <p:cNvPr id="24" name="TextBox 23">
            <a:extLst>
              <a:ext uri="{FF2B5EF4-FFF2-40B4-BE49-F238E27FC236}">
                <a16:creationId xmlns:a16="http://schemas.microsoft.com/office/drawing/2014/main" id="{77F6A9A3-7A87-4D08-ABAB-5D4D4FD1C0F8}"/>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25" name="TextBox 24">
            <a:extLst>
              <a:ext uri="{FF2B5EF4-FFF2-40B4-BE49-F238E27FC236}">
                <a16:creationId xmlns:a16="http://schemas.microsoft.com/office/drawing/2014/main" id="{71E0F7FA-1C6D-4185-A2D6-A71AAD9DD74F}"/>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6" name="Oval 25">
            <a:extLst>
              <a:ext uri="{FF2B5EF4-FFF2-40B4-BE49-F238E27FC236}">
                <a16:creationId xmlns:a16="http://schemas.microsoft.com/office/drawing/2014/main" id="{6D6B630C-D704-4E8C-9735-AFF2C8445A4A}"/>
              </a:ext>
            </a:extLst>
          </p:cNvPr>
          <p:cNvSpPr/>
          <p:nvPr/>
        </p:nvSpPr>
        <p:spPr>
          <a:xfrm>
            <a:off x="3156651"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FFC9DFBB-9F47-41C4-90F7-7186A3591070}"/>
              </a:ext>
            </a:extLst>
          </p:cNvPr>
          <p:cNvSpPr/>
          <p:nvPr/>
        </p:nvSpPr>
        <p:spPr>
          <a:xfrm>
            <a:off x="1654897"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4DA97B6-8045-4694-8A89-6769B58AD732}"/>
              </a:ext>
            </a:extLst>
          </p:cNvPr>
          <p:cNvSpPr/>
          <p:nvPr/>
        </p:nvSpPr>
        <p:spPr>
          <a:xfrm>
            <a:off x="3907528"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8A413F1-0650-4FD0-95D8-103280CE9CA9}"/>
              </a:ext>
            </a:extLst>
          </p:cNvPr>
          <p:cNvSpPr/>
          <p:nvPr/>
        </p:nvSpPr>
        <p:spPr>
          <a:xfrm>
            <a:off x="2405774"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D107AC8-063D-4A51-8A10-B7ECC076F633}"/>
              </a:ext>
            </a:extLst>
          </p:cNvPr>
          <p:cNvSpPr/>
          <p:nvPr/>
        </p:nvSpPr>
        <p:spPr>
          <a:xfrm>
            <a:off x="6160159"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A9B0282-97B9-49AF-8F4E-531CF65A7629}"/>
              </a:ext>
            </a:extLst>
          </p:cNvPr>
          <p:cNvSpPr/>
          <p:nvPr/>
        </p:nvSpPr>
        <p:spPr>
          <a:xfrm>
            <a:off x="4658405"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EB0C6F0-5EBD-47EE-9116-E49B907FC055}"/>
              </a:ext>
            </a:extLst>
          </p:cNvPr>
          <p:cNvSpPr/>
          <p:nvPr/>
        </p:nvSpPr>
        <p:spPr>
          <a:xfrm>
            <a:off x="6911036"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C86274AB-9EBB-431F-AB04-8E493EF5F889}"/>
              </a:ext>
            </a:extLst>
          </p:cNvPr>
          <p:cNvSpPr/>
          <p:nvPr/>
        </p:nvSpPr>
        <p:spPr>
          <a:xfrm>
            <a:off x="5409282"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DF1DC9B4-40A7-4CD4-BC5A-5B58797016CA}"/>
              </a:ext>
            </a:extLst>
          </p:cNvPr>
          <p:cNvSpPr/>
          <p:nvPr/>
        </p:nvSpPr>
        <p:spPr>
          <a:xfrm>
            <a:off x="3417757"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713361B-B26F-425C-8E60-6A7DA8270A05}"/>
              </a:ext>
            </a:extLst>
          </p:cNvPr>
          <p:cNvSpPr/>
          <p:nvPr/>
        </p:nvSpPr>
        <p:spPr>
          <a:xfrm>
            <a:off x="6160869"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DCB020B3-6689-405E-B452-76A8B98B5E85}"/>
              </a:ext>
            </a:extLst>
          </p:cNvPr>
          <p:cNvSpPr/>
          <p:nvPr/>
        </p:nvSpPr>
        <p:spPr>
          <a:xfrm>
            <a:off x="8903981"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C014408A-8C9C-4731-9A74-74A8075E323B}"/>
              </a:ext>
            </a:extLst>
          </p:cNvPr>
          <p:cNvSpPr/>
          <p:nvPr/>
        </p:nvSpPr>
        <p:spPr>
          <a:xfrm>
            <a:off x="9163667"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7E597B39-E821-4B7C-B66D-31472951F460}"/>
              </a:ext>
            </a:extLst>
          </p:cNvPr>
          <p:cNvSpPr/>
          <p:nvPr/>
        </p:nvSpPr>
        <p:spPr>
          <a:xfrm>
            <a:off x="7661913"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8859CC71-B48B-42F0-85BC-C2EE0F2C8DA1}"/>
              </a:ext>
            </a:extLst>
          </p:cNvPr>
          <p:cNvSpPr/>
          <p:nvPr/>
        </p:nvSpPr>
        <p:spPr>
          <a:xfrm>
            <a:off x="9914544"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16F57E33-7D28-45C0-87F7-E3A7C55DA502}"/>
              </a:ext>
            </a:extLst>
          </p:cNvPr>
          <p:cNvSpPr/>
          <p:nvPr/>
        </p:nvSpPr>
        <p:spPr>
          <a:xfrm>
            <a:off x="8412790"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4EBBAF92-42A8-429D-9F92-DC9DEBFC15F0}"/>
              </a:ext>
            </a:extLst>
          </p:cNvPr>
          <p:cNvSpPr/>
          <p:nvPr/>
        </p:nvSpPr>
        <p:spPr>
          <a:xfrm>
            <a:off x="2395020"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982B323B-1CD5-4E02-BBD4-C8B4D8E0C967}"/>
              </a:ext>
            </a:extLst>
          </p:cNvPr>
          <p:cNvSpPr/>
          <p:nvPr/>
        </p:nvSpPr>
        <p:spPr>
          <a:xfrm>
            <a:off x="910590"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E2C0DD08-FECA-415D-858D-CCF940260199}"/>
              </a:ext>
            </a:extLst>
          </p:cNvPr>
          <p:cNvSpPr/>
          <p:nvPr/>
        </p:nvSpPr>
        <p:spPr>
          <a:xfrm>
            <a:off x="1652805"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CF5FD359-D69D-4DE5-9D66-BB8F23A01C27}"/>
              </a:ext>
            </a:extLst>
          </p:cNvPr>
          <p:cNvSpPr/>
          <p:nvPr/>
        </p:nvSpPr>
        <p:spPr>
          <a:xfrm>
            <a:off x="5173042"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C41CBAB8-92C1-40F0-AA2C-8A4FAEB3C0A6}"/>
              </a:ext>
            </a:extLst>
          </p:cNvPr>
          <p:cNvSpPr/>
          <p:nvPr/>
        </p:nvSpPr>
        <p:spPr>
          <a:xfrm>
            <a:off x="3688612"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98252A2D-4313-41D6-B56E-6F5627B42650}"/>
              </a:ext>
            </a:extLst>
          </p:cNvPr>
          <p:cNvSpPr/>
          <p:nvPr/>
        </p:nvSpPr>
        <p:spPr>
          <a:xfrm>
            <a:off x="4430827"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68F253-52C7-41E3-87DE-EC1ECC39BE59}"/>
              </a:ext>
            </a:extLst>
          </p:cNvPr>
          <p:cNvSpPr/>
          <p:nvPr/>
        </p:nvSpPr>
        <p:spPr>
          <a:xfrm>
            <a:off x="7944873"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10FA1DD-000D-4575-81DB-10C8BEEAE14E}"/>
              </a:ext>
            </a:extLst>
          </p:cNvPr>
          <p:cNvSpPr/>
          <p:nvPr/>
        </p:nvSpPr>
        <p:spPr>
          <a:xfrm>
            <a:off x="6460443"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9231F461-ED8A-47DB-A55E-66CD7740CD3D}"/>
              </a:ext>
            </a:extLst>
          </p:cNvPr>
          <p:cNvSpPr/>
          <p:nvPr/>
        </p:nvSpPr>
        <p:spPr>
          <a:xfrm>
            <a:off x="7202658"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8EA2913F-26BD-4B44-93D7-961AEBD4C325}"/>
              </a:ext>
            </a:extLst>
          </p:cNvPr>
          <p:cNvSpPr/>
          <p:nvPr/>
        </p:nvSpPr>
        <p:spPr>
          <a:xfrm>
            <a:off x="10648097"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DCFB587A-9775-44D2-AE15-6CA447F721BB}"/>
              </a:ext>
            </a:extLst>
          </p:cNvPr>
          <p:cNvSpPr/>
          <p:nvPr/>
        </p:nvSpPr>
        <p:spPr>
          <a:xfrm>
            <a:off x="9163667"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5D9256E2-5CFA-439A-8894-DD2C6897B2E0}"/>
              </a:ext>
            </a:extLst>
          </p:cNvPr>
          <p:cNvSpPr/>
          <p:nvPr/>
        </p:nvSpPr>
        <p:spPr>
          <a:xfrm>
            <a:off x="9905882"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041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21" grpId="0" animBg="1"/>
      <p:bldP spid="2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0FB87F-49B9-4FEC-88DE-7D8A095278EC}"/>
</file>

<file path=customXml/itemProps2.xml><?xml version="1.0" encoding="utf-8"?>
<ds:datastoreItem xmlns:ds="http://schemas.openxmlformats.org/officeDocument/2006/customXml" ds:itemID="{D74C49F7-50A1-4F79-B070-4F488FCB5F00}"/>
</file>

<file path=customXml/itemProps3.xml><?xml version="1.0" encoding="utf-8"?>
<ds:datastoreItem xmlns:ds="http://schemas.openxmlformats.org/officeDocument/2006/customXml" ds:itemID="{71B37463-67E9-4470-836D-611447E85921}"/>
</file>

<file path=docProps/app.xml><?xml version="1.0" encoding="utf-8"?>
<Properties xmlns="http://schemas.openxmlformats.org/officeDocument/2006/extended-properties" xmlns:vt="http://schemas.openxmlformats.org/officeDocument/2006/docPropsVTypes">
  <TotalTime>555</TotalTime>
  <Words>1013</Words>
  <Application>Microsoft Office PowerPoint</Application>
  <PresentationFormat>Widescreen</PresentationFormat>
  <Paragraphs>174</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Yu Gothic UI</vt:lpstr>
      <vt:lpstr>Arial</vt:lpstr>
      <vt:lpstr>Calibri</vt:lpstr>
      <vt:lpstr>Calibri Light</vt:lpstr>
      <vt:lpstr>Century Gothic</vt:lpstr>
      <vt:lpstr>Comic Sans MS</vt:lpstr>
      <vt:lpstr>Office Theme</vt:lpstr>
      <vt:lpstr>PowerPoint Presentation</vt:lpstr>
      <vt:lpstr>Starter:</vt:lpstr>
      <vt:lpstr>What is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Activity:</vt:lpstr>
      <vt:lpstr>PowerPoint Presentation</vt:lpstr>
      <vt:lpstr>PowerPoint Presentation</vt:lpstr>
      <vt:lpstr>Different ways to divide:</vt:lpstr>
      <vt:lpstr>14 ÷ 2 = 7 </vt:lpstr>
      <vt:lpstr>48 ÷ 8 = 6</vt:lpstr>
      <vt:lpstr>90 ÷ 10 = 9</vt:lpstr>
      <vt:lpstr>Year 3 Activity:</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M Smith</cp:lastModifiedBy>
  <cp:revision>8</cp:revision>
  <dcterms:created xsi:type="dcterms:W3CDTF">2021-11-14T08:27:55Z</dcterms:created>
  <dcterms:modified xsi:type="dcterms:W3CDTF">2022-01-22T15:01:48Z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