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461" r:id="rId3"/>
    <p:sldId id="259" r:id="rId4"/>
    <p:sldId id="488" r:id="rId5"/>
    <p:sldId id="473" r:id="rId6"/>
    <p:sldId id="489" r:id="rId7"/>
    <p:sldId id="465" r:id="rId8"/>
    <p:sldId id="490" r:id="rId9"/>
    <p:sldId id="466" r:id="rId10"/>
    <p:sldId id="491" r:id="rId11"/>
    <p:sldId id="474" r:id="rId12"/>
    <p:sldId id="475" r:id="rId13"/>
    <p:sldId id="462" r:id="rId14"/>
    <p:sldId id="492" r:id="rId15"/>
    <p:sldId id="367" r:id="rId16"/>
    <p:sldId id="373" r:id="rId17"/>
    <p:sldId id="400" r:id="rId18"/>
    <p:sldId id="392" r:id="rId19"/>
    <p:sldId id="372" r:id="rId20"/>
    <p:sldId id="391" r:id="rId21"/>
    <p:sldId id="369" r:id="rId22"/>
    <p:sldId id="376" r:id="rId23"/>
    <p:sldId id="368" r:id="rId24"/>
    <p:sldId id="377" r:id="rId25"/>
    <p:sldId id="379" r:id="rId26"/>
    <p:sldId id="394" r:id="rId27"/>
    <p:sldId id="395" r:id="rId28"/>
    <p:sldId id="355" r:id="rId29"/>
    <p:sldId id="396" r:id="rId30"/>
    <p:sldId id="397" r:id="rId31"/>
    <p:sldId id="398" r:id="rId32"/>
    <p:sldId id="399" r:id="rId33"/>
    <p:sldId id="26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69944" autoAdjust="0"/>
  </p:normalViewPr>
  <p:slideViewPr>
    <p:cSldViewPr snapToGrid="0">
      <p:cViewPr varScale="1">
        <p:scale>
          <a:sx n="49" d="100"/>
          <a:sy n="49" d="100"/>
        </p:scale>
        <p:origin x="161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E5C0E-850C-4E27-8BD8-4FD495BF2CC8}" type="datetimeFigureOut">
              <a:rPr lang="en-GB" smtClean="0"/>
              <a:t>22/01/2022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1A5DB-DEAB-41A8-ADBB-43634D7EC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3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486330232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11111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Put 20 cubes in the middle of each table. </a:t>
            </a:r>
            <a:br>
              <a:rPr lang="en-GB" sz="1800" dirty="0">
                <a:solidFill>
                  <a:srgbClr val="11111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800" dirty="0">
                <a:solidFill>
                  <a:srgbClr val="11111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Ask them how many groups of: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11111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2? </a:t>
            </a:r>
            <a:br>
              <a:rPr lang="en-GB" sz="1800" dirty="0">
                <a:solidFill>
                  <a:srgbClr val="11111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800" dirty="0">
                <a:solidFill>
                  <a:srgbClr val="11111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5? </a:t>
            </a:r>
            <a:br>
              <a:rPr lang="en-GB" sz="1800" dirty="0">
                <a:solidFill>
                  <a:srgbClr val="11111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800" dirty="0">
                <a:solidFill>
                  <a:srgbClr val="11111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10?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11111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Can any more groups be made?</a:t>
            </a:r>
            <a:br>
              <a:rPr lang="en-GB" sz="1800" dirty="0">
                <a:solidFill>
                  <a:srgbClr val="11111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800" dirty="0">
                <a:solidFill>
                  <a:srgbClr val="11111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4 groups of 5.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59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8360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478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269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Spr3.1.3 - Related calculations on Vimeo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402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Reminder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C680F-71A7-4A57-AB0F-8A66BB4CCC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53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843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552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982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248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90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644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869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8EF8A-CACA-42C4-93D1-068449AE4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D8497-F361-4264-B155-E605DF105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F76-5ED3-4C9E-BA46-E57B8941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22/01/2022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5141E-6DBC-4D57-B9FF-36070BF3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A3C2C-B2A9-473D-AA0A-EB308F6B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8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8837-30FF-46E1-BFB1-5482F9113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CB45C-AAA1-4F4F-B821-0C79B1D17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37793-BA5C-4490-A171-B317A4D1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22/01/2022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6186-B88B-417F-829E-CA60256E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25676-829C-4C86-914D-E4BF4BA5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03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19396C-19C2-4DDF-85F7-C20547AE8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41D7D-A9C7-420D-BE5A-3B12B6FDD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3FF6E-B945-4956-8CF9-F6E64C08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22/01/2022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62D2-F83E-474B-B5D2-B61ED32F8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A4D17-73F3-4D95-995D-47C9B2337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19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051A-0432-4AC6-AE69-E1E6D924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D4062-56C5-46E1-A2EE-7FA6B9BD7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18301-7618-4BD9-9355-AE40BDBC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22/01/2022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950D6-F0B3-438D-8662-D659C4F0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11B1A-EBAE-418B-807F-9091D84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6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7DCE-57B7-4239-8D9F-D1BAFE3D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82291-7FB7-4363-9073-EFD9098DC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B50C4-716F-4499-B90D-575E8F2E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22/01/2022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B9865-5185-4546-999F-E67DFEB1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EDECD-F4A9-4248-9993-5053E049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2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9F1FF-ED29-4C3D-83E0-31E509BDF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A6B7E-F09C-4343-BE66-499538E9F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1F722-3701-41B8-B892-363FC73F4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36627-63F5-4883-B0FF-DCCACAC1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22/01/2022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E0675-BA4B-44E3-9415-C4566728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9DF8C-B475-458C-81C3-BE7E6ECA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9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950D-DE95-45D9-948D-D6CFEAFA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85540-D256-412D-8C54-AD2CE5ACD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B195C-3FBE-40DA-AC75-582F5855D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0EBA7-DB46-4099-AB5C-611C69CE0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036DD1-CEA3-43D6-8E07-CCAAA352A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2DCCDD-F582-4F53-BC6A-B9906F66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22/01/2022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A57C4-03F6-4571-A758-D58D78D3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23D86-EB4B-4B2C-B0B3-2A060BDD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86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DF16-04B8-40AA-A215-07387914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EB5B7-A1F0-42B3-B0B0-599781127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22/01/2022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F6A42-1C00-4516-9A4B-CAF6D1C2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F0E02-37EE-4E36-A3CF-D2DC6002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4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4B659-83AF-47DC-ACB9-4B15AB9C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22/01/2022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F6E4C-FF6D-4666-B07A-570723D9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473A7-EA30-4179-BA2A-BFC8C49E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9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23C3-B2D0-4113-ACE2-77ABCF95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0A0CC-994C-480C-BF10-B33FC9B49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92006-EC0D-423C-949C-48E22DEBE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7E2F2-55F2-4B7B-A0AD-8ECFBDFE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22/01/2022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A20B6-8625-463D-8C50-DABB25D5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D143D-B6D1-4EEA-AF2A-DF414920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0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5352-46BB-44C9-918E-C96DEFF6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CBD083-C0CE-4B08-A183-9B29DFB27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8B484-42B6-4D0D-92BE-1850EACD5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FAF68-A1B3-4923-949D-AE39151B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22/01/2022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3F96B-3B5B-4802-9620-F9698CDC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E04AD-9A51-4728-AC64-6EADFB737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96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7AA043-846F-4367-B755-B9001058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8E3F-AF33-4E21-8DB6-4B2DD3C97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40D2F-5AA8-469C-9A7D-A7E0272B5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C6F3B-2B7D-467C-8985-81849E7D99B0}" type="datetimeFigureOut">
              <a:rPr lang="en-GB" smtClean="0"/>
              <a:t>22/01/2022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DCE6C-91C4-4977-B5DE-2C9BE74A3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1A275-935C-40FB-9CEA-13BAFFBED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51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81CFC-FA24-49E0-8083-1971B743C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213" y="940941"/>
            <a:ext cx="5157787" cy="1428581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3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Y2 LO: To be able to represent division as grouping.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3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94D497-6EE3-47E8-9F50-119973C24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1002"/>
            <a:ext cx="5157787" cy="475839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discuss the difference between grouping and sharing.</a:t>
            </a:r>
          </a:p>
          <a:p>
            <a:pPr>
              <a:lnSpc>
                <a:spcPct val="107000"/>
              </a:lnSpc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recognise the link between division, multiplication, and repeated addition.</a:t>
            </a:r>
          </a:p>
          <a:p>
            <a:pPr>
              <a:lnSpc>
                <a:spcPct val="107000"/>
              </a:lnSpc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equal grouping to represent division when solving division word problems.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A4707-C90C-419B-8207-FF99E919A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4994"/>
            <a:ext cx="5183188" cy="1428581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3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Y3 LO: To be able to discuss related calculations.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069311-568B-4693-BDE5-E6F89A13FB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71003"/>
            <a:ext cx="5183188" cy="431866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recall my times tables I have learnt so far.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my times tables facts to help with related facts.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understand the link between the related calculations and use this to answer word problems.</a:t>
            </a:r>
          </a:p>
        </p:txBody>
      </p:sp>
    </p:spTree>
    <p:extLst>
      <p:ext uri="{BB962C8B-B14F-4D97-AF65-F5344CB8AC3E}">
        <p14:creationId xmlns:p14="http://schemas.microsoft.com/office/powerpoint/2010/main" val="213027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94115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Use the number line to work out how many equal</a:t>
            </a: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groups of 5 can be made from 20.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63A6040-03B7-4FDF-A522-106A8AE99799}"/>
              </a:ext>
            </a:extLst>
          </p:cNvPr>
          <p:cNvGraphicFramePr>
            <a:graphicFrameLocks noGrp="1"/>
          </p:cNvGraphicFramePr>
          <p:nvPr/>
        </p:nvGraphicFramePr>
        <p:xfrm>
          <a:off x="890817" y="3055651"/>
          <a:ext cx="10426100" cy="1511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3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3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13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13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13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13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13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130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130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130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2130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2130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2130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2130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2130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2130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52130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52130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75562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62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Arc 9">
            <a:extLst>
              <a:ext uri="{FF2B5EF4-FFF2-40B4-BE49-F238E27FC236}">
                <a16:creationId xmlns:a16="http://schemas.microsoft.com/office/drawing/2014/main" id="{B61A325E-DC01-477B-A50F-DACB1AF7DBDD}"/>
              </a:ext>
            </a:extLst>
          </p:cNvPr>
          <p:cNvSpPr/>
          <p:nvPr/>
        </p:nvSpPr>
        <p:spPr>
          <a:xfrm>
            <a:off x="889951" y="2547674"/>
            <a:ext cx="2606674" cy="1033683"/>
          </a:xfrm>
          <a:prstGeom prst="arc">
            <a:avLst>
              <a:gd name="adj1" fmla="val 10826721"/>
              <a:gd name="adj2" fmla="val 4502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E02A6D-34C2-4A97-A594-4BA8CB88A399}"/>
              </a:ext>
            </a:extLst>
          </p:cNvPr>
          <p:cNvSpPr/>
          <p:nvPr/>
        </p:nvSpPr>
        <p:spPr>
          <a:xfrm>
            <a:off x="2012885" y="2018240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B38A1C-7478-4D31-8CA9-A7D6FCF8A17E}"/>
              </a:ext>
            </a:extLst>
          </p:cNvPr>
          <p:cNvSpPr/>
          <p:nvPr/>
        </p:nvSpPr>
        <p:spPr>
          <a:xfrm>
            <a:off x="1256843" y="4579909"/>
            <a:ext cx="308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8D3065-7BC8-4EA4-881A-11555364BB6D}"/>
              </a:ext>
            </a:extLst>
          </p:cNvPr>
          <p:cNvSpPr/>
          <p:nvPr/>
        </p:nvSpPr>
        <p:spPr>
          <a:xfrm>
            <a:off x="1759668" y="457990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4274C2-2E18-4DF9-BC9A-9F732F01369B}"/>
              </a:ext>
            </a:extLst>
          </p:cNvPr>
          <p:cNvSpPr/>
          <p:nvPr/>
        </p:nvSpPr>
        <p:spPr>
          <a:xfrm>
            <a:off x="2275596" y="457990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08DA9F-E0EB-4E88-8F0F-5CD6EA012EAC}"/>
              </a:ext>
            </a:extLst>
          </p:cNvPr>
          <p:cNvSpPr/>
          <p:nvPr/>
        </p:nvSpPr>
        <p:spPr>
          <a:xfrm>
            <a:off x="2795943" y="4579909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69A19F-C58A-4259-A7F9-A899D7210E73}"/>
              </a:ext>
            </a:extLst>
          </p:cNvPr>
          <p:cNvSpPr/>
          <p:nvPr/>
        </p:nvSpPr>
        <p:spPr>
          <a:xfrm>
            <a:off x="3319630" y="457990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DBF0D7-89F9-4F6F-A537-6501629F6E1A}"/>
              </a:ext>
            </a:extLst>
          </p:cNvPr>
          <p:cNvSpPr/>
          <p:nvPr/>
        </p:nvSpPr>
        <p:spPr>
          <a:xfrm>
            <a:off x="3849552" y="457990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75F171-BD4F-446B-9DB6-4A61CB70BEE5}"/>
              </a:ext>
            </a:extLst>
          </p:cNvPr>
          <p:cNvSpPr/>
          <p:nvPr/>
        </p:nvSpPr>
        <p:spPr>
          <a:xfrm>
            <a:off x="4363655" y="4579909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F70343-40F9-472B-B265-DA4EC6097417}"/>
              </a:ext>
            </a:extLst>
          </p:cNvPr>
          <p:cNvSpPr/>
          <p:nvPr/>
        </p:nvSpPr>
        <p:spPr>
          <a:xfrm>
            <a:off x="4884057" y="457990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0B6729C-EF95-47D0-A037-0C727637C015}"/>
              </a:ext>
            </a:extLst>
          </p:cNvPr>
          <p:cNvSpPr/>
          <p:nvPr/>
        </p:nvSpPr>
        <p:spPr>
          <a:xfrm>
            <a:off x="5406272" y="457990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76572E-7822-42A0-BFC7-D485EDB71173}"/>
              </a:ext>
            </a:extLst>
          </p:cNvPr>
          <p:cNvSpPr/>
          <p:nvPr/>
        </p:nvSpPr>
        <p:spPr>
          <a:xfrm>
            <a:off x="5864593" y="4579909"/>
            <a:ext cx="479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71933A-7CB8-4A72-9EA1-A62617C33B04}"/>
              </a:ext>
            </a:extLst>
          </p:cNvPr>
          <p:cNvSpPr/>
          <p:nvPr/>
        </p:nvSpPr>
        <p:spPr>
          <a:xfrm>
            <a:off x="6413680" y="4579909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4DB1E2-4536-474B-8E39-4763B0079EFC}"/>
              </a:ext>
            </a:extLst>
          </p:cNvPr>
          <p:cNvSpPr/>
          <p:nvPr/>
        </p:nvSpPr>
        <p:spPr>
          <a:xfrm>
            <a:off x="6911569" y="4576734"/>
            <a:ext cx="479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1609B1-31E8-4F99-925C-72EE1B4BC20F}"/>
              </a:ext>
            </a:extLst>
          </p:cNvPr>
          <p:cNvSpPr/>
          <p:nvPr/>
        </p:nvSpPr>
        <p:spPr>
          <a:xfrm>
            <a:off x="7428508" y="4579909"/>
            <a:ext cx="479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A4F7AF-B14A-481E-969A-A3352A67C745}"/>
              </a:ext>
            </a:extLst>
          </p:cNvPr>
          <p:cNvSpPr/>
          <p:nvPr/>
        </p:nvSpPr>
        <p:spPr>
          <a:xfrm>
            <a:off x="7945114" y="4579909"/>
            <a:ext cx="486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28C1D73-F047-4EE6-936A-0B487D40133C}"/>
              </a:ext>
            </a:extLst>
          </p:cNvPr>
          <p:cNvSpPr/>
          <p:nvPr/>
        </p:nvSpPr>
        <p:spPr>
          <a:xfrm>
            <a:off x="8471896" y="4579909"/>
            <a:ext cx="479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BC56E53-EE38-45F9-BA46-7FB34555B911}"/>
              </a:ext>
            </a:extLst>
          </p:cNvPr>
          <p:cNvSpPr/>
          <p:nvPr/>
        </p:nvSpPr>
        <p:spPr>
          <a:xfrm>
            <a:off x="8993856" y="4579909"/>
            <a:ext cx="479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153AEE7-EF52-4A20-A916-867BDC531CEA}"/>
              </a:ext>
            </a:extLst>
          </p:cNvPr>
          <p:cNvSpPr/>
          <p:nvPr/>
        </p:nvSpPr>
        <p:spPr>
          <a:xfrm>
            <a:off x="9521750" y="4579909"/>
            <a:ext cx="473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17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CB7327F-0802-4B70-9F4E-9D9CFEC8D47C}"/>
              </a:ext>
            </a:extLst>
          </p:cNvPr>
          <p:cNvSpPr/>
          <p:nvPr/>
        </p:nvSpPr>
        <p:spPr>
          <a:xfrm>
            <a:off x="10036739" y="4579909"/>
            <a:ext cx="479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18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848AF43-5535-420E-A761-D3C4CABA9810}"/>
              </a:ext>
            </a:extLst>
          </p:cNvPr>
          <p:cNvSpPr/>
          <p:nvPr/>
        </p:nvSpPr>
        <p:spPr>
          <a:xfrm>
            <a:off x="10554886" y="4579909"/>
            <a:ext cx="479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19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A906EB-8535-4A3D-91CD-A2EF38F1878B}"/>
              </a:ext>
            </a:extLst>
          </p:cNvPr>
          <p:cNvSpPr/>
          <p:nvPr/>
        </p:nvSpPr>
        <p:spPr>
          <a:xfrm>
            <a:off x="11051807" y="4579909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B35BC53-25FB-4180-AAAF-A5862476EA84}"/>
              </a:ext>
            </a:extLst>
          </p:cNvPr>
          <p:cNvSpPr/>
          <p:nvPr/>
        </p:nvSpPr>
        <p:spPr>
          <a:xfrm>
            <a:off x="711908" y="457990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9913C62-4EFF-495D-854B-0611637A3A18}"/>
              </a:ext>
            </a:extLst>
          </p:cNvPr>
          <p:cNvSpPr/>
          <p:nvPr/>
        </p:nvSpPr>
        <p:spPr>
          <a:xfrm>
            <a:off x="4619559" y="2018240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B71E16B-80C9-4D48-BEB8-CB300A24E320}"/>
              </a:ext>
            </a:extLst>
          </p:cNvPr>
          <p:cNvSpPr/>
          <p:nvPr/>
        </p:nvSpPr>
        <p:spPr>
          <a:xfrm>
            <a:off x="7251690" y="2018240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3FB7983-26A8-47DD-B9BA-4002A559C37C}"/>
              </a:ext>
            </a:extLst>
          </p:cNvPr>
          <p:cNvSpPr/>
          <p:nvPr/>
        </p:nvSpPr>
        <p:spPr>
          <a:xfrm>
            <a:off x="9853746" y="2018240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AE2C980F-0F69-4383-A9B3-B87C357D4F3E}"/>
              </a:ext>
            </a:extLst>
          </p:cNvPr>
          <p:cNvSpPr/>
          <p:nvPr/>
        </p:nvSpPr>
        <p:spPr>
          <a:xfrm>
            <a:off x="3499069" y="2547673"/>
            <a:ext cx="2606674" cy="1033683"/>
          </a:xfrm>
          <a:prstGeom prst="arc">
            <a:avLst>
              <a:gd name="adj1" fmla="val 10826721"/>
              <a:gd name="adj2" fmla="val 4502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6F8DF46C-C122-4427-AE8B-4EEB9BCE0CE1}"/>
              </a:ext>
            </a:extLst>
          </p:cNvPr>
          <p:cNvSpPr/>
          <p:nvPr/>
        </p:nvSpPr>
        <p:spPr>
          <a:xfrm>
            <a:off x="6103434" y="2547672"/>
            <a:ext cx="2606674" cy="1033683"/>
          </a:xfrm>
          <a:prstGeom prst="arc">
            <a:avLst>
              <a:gd name="adj1" fmla="val 10826721"/>
              <a:gd name="adj2" fmla="val 4502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5AA846FB-D23C-448A-BB4F-5691C7BC4227}"/>
              </a:ext>
            </a:extLst>
          </p:cNvPr>
          <p:cNvSpPr/>
          <p:nvPr/>
        </p:nvSpPr>
        <p:spPr>
          <a:xfrm>
            <a:off x="8707799" y="2547672"/>
            <a:ext cx="2606674" cy="1033683"/>
          </a:xfrm>
          <a:prstGeom prst="arc">
            <a:avLst>
              <a:gd name="adj1" fmla="val 10826721"/>
              <a:gd name="adj2" fmla="val 4502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5215486-BF18-4F2B-B1A8-FD8A703F8E0D}"/>
              </a:ext>
            </a:extLst>
          </p:cNvPr>
          <p:cNvSpPr txBox="1"/>
          <p:nvPr/>
        </p:nvSpPr>
        <p:spPr>
          <a:xfrm>
            <a:off x="404623" y="5688667"/>
            <a:ext cx="6510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 equal groups of 5 can be made. </a:t>
            </a:r>
          </a:p>
        </p:txBody>
      </p:sp>
    </p:spTree>
    <p:extLst>
      <p:ext uri="{BB962C8B-B14F-4D97-AF65-F5344CB8AC3E}">
        <p14:creationId xmlns:p14="http://schemas.microsoft.com/office/powerpoint/2010/main" val="58829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38" grpId="0"/>
      <p:bldP spid="40" grpId="0"/>
      <p:bldP spid="42" grpId="0"/>
      <p:bldP spid="43" grpId="0" animBg="1"/>
      <p:bldP spid="44" grpId="0" animBg="1"/>
      <p:bldP spid="45" grpId="0" animBg="1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37022B-05B5-4488-8337-D4B8DDF5F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30DE08D-9DF2-442D-A72D-6A290C31C941}"/>
              </a:ext>
            </a:extLst>
          </p:cNvPr>
          <p:cNvSpPr/>
          <p:nvPr/>
        </p:nvSpPr>
        <p:spPr>
          <a:xfrm>
            <a:off x="343155" y="5155123"/>
            <a:ext cx="796884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False.</a:t>
            </a:r>
            <a:b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 equal groups of 5 will be made from 30.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DCA6D0-43AD-4845-BA6B-3B05FBFE56CD}"/>
              </a:ext>
            </a:extLst>
          </p:cNvPr>
          <p:cNvSpPr txBox="1"/>
          <p:nvPr/>
        </p:nvSpPr>
        <p:spPr>
          <a:xfrm>
            <a:off x="343155" y="229306"/>
            <a:ext cx="1110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Che says,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F8C6A8-BDE5-4B14-8C75-960B2883FA7C}"/>
              </a:ext>
            </a:extLst>
          </p:cNvPr>
          <p:cNvSpPr/>
          <p:nvPr/>
        </p:nvSpPr>
        <p:spPr>
          <a:xfrm>
            <a:off x="343155" y="4306528"/>
            <a:ext cx="82568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True or false?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0F97A21-55D2-4214-8654-EBAA36140FC8}"/>
              </a:ext>
            </a:extLst>
          </p:cNvPr>
          <p:cNvSpPr/>
          <p:nvPr/>
        </p:nvSpPr>
        <p:spPr>
          <a:xfrm>
            <a:off x="4152616" y="2033115"/>
            <a:ext cx="6412018" cy="1302339"/>
          </a:xfrm>
          <a:prstGeom prst="wedgeRoundRectCallout">
            <a:avLst>
              <a:gd name="adj1" fmla="val -57394"/>
              <a:gd name="adj2" fmla="val 2611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 equal groups of 5 will be made from 30.</a:t>
            </a:r>
          </a:p>
        </p:txBody>
      </p:sp>
    </p:spTree>
    <p:extLst>
      <p:ext uri="{BB962C8B-B14F-4D97-AF65-F5344CB8AC3E}">
        <p14:creationId xmlns:p14="http://schemas.microsoft.com/office/powerpoint/2010/main" val="170517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59F23E-2494-4C0D-95CB-1F6800C1C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3C42B2-FBE6-4D19-9BDF-686CE922D4B5}"/>
              </a:ext>
            </a:extLst>
          </p:cNvPr>
          <p:cNvSpPr txBox="1"/>
          <p:nvPr/>
        </p:nvSpPr>
        <p:spPr>
          <a:xfrm>
            <a:off x="263272" y="4703273"/>
            <a:ext cx="49007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 ÷ 4 = 5 in each group.</a:t>
            </a:r>
          </a:p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16 ÷ 4 = 4 in each group.</a:t>
            </a:r>
          </a:p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12 ÷ 4 = 3 in each group.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2C7A73-DD7F-4E9C-BF87-E4F5A16C6586}"/>
              </a:ext>
            </a:extLst>
          </p:cNvPr>
          <p:cNvSpPr txBox="1"/>
          <p:nvPr/>
        </p:nvSpPr>
        <p:spPr>
          <a:xfrm>
            <a:off x="263272" y="395813"/>
            <a:ext cx="1208869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1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1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1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1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1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1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amount he started with is: greater than 10 but less than 24.</a:t>
            </a:r>
          </a:p>
          <a:p>
            <a:endParaRPr lang="en-GB" sz="31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1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could be in each group?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7FC24A-A358-428B-9011-5364BD727AB2}"/>
              </a:ext>
            </a:extLst>
          </p:cNvPr>
          <p:cNvSpPr/>
          <p:nvPr/>
        </p:nvSpPr>
        <p:spPr>
          <a:xfrm>
            <a:off x="2488936" y="1277801"/>
            <a:ext cx="4499950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1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Ben has 4 equal groups.</a:t>
            </a:r>
          </a:p>
        </p:txBody>
      </p:sp>
    </p:spTree>
    <p:extLst>
      <p:ext uri="{BB962C8B-B14F-4D97-AF65-F5344CB8AC3E}">
        <p14:creationId xmlns:p14="http://schemas.microsoft.com/office/powerpoint/2010/main" val="364267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A556E-B48F-4A5C-A9C5-49A03080A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Year 2 Activity: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8C922-A7AA-48B5-830C-6C1261F8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Complete the worksheets. Choose the level you are most comfortable with.</a:t>
            </a:r>
          </a:p>
          <a:p>
            <a:pPr marL="0" indent="0" algn="ctr">
              <a:buNone/>
            </a:pPr>
            <a:endParaRPr lang="en-GB" sz="3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Don’t forget to use cubes and counters to help you.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323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7E9CD-2AFB-4E24-B789-47DC5CED5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35769-C030-479E-9375-0BD698C00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D69166-C4E8-4529-A121-4CEB79DC76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26" t="17827" r="23206" b="12468"/>
          <a:stretch/>
        </p:blipFill>
        <p:spPr>
          <a:xfrm>
            <a:off x="2837234" y="1035995"/>
            <a:ext cx="6517532" cy="478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29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statements: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D627DDA-F00B-4549-92D3-68095CEECAFE}"/>
              </a:ext>
            </a:extLst>
          </p:cNvPr>
          <p:cNvGraphicFramePr>
            <a:graphicFrameLocks noGrp="1"/>
          </p:cNvGraphicFramePr>
          <p:nvPr/>
        </p:nvGraphicFramePr>
        <p:xfrm>
          <a:off x="3433371" y="1884656"/>
          <a:ext cx="5325259" cy="3139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8128">
                  <a:extLst>
                    <a:ext uri="{9D8B030D-6E8A-4147-A177-3AD203B41FA5}">
                      <a16:colId xmlns:a16="http://schemas.microsoft.com/office/drawing/2014/main" val="714630243"/>
                    </a:ext>
                  </a:extLst>
                </a:gridCol>
                <a:gridCol w="1577131">
                  <a:extLst>
                    <a:ext uri="{9D8B030D-6E8A-4147-A177-3AD203B41FA5}">
                      <a16:colId xmlns:a16="http://schemas.microsoft.com/office/drawing/2014/main" val="4095373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 x 30      is equal to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 x 20</a:t>
                      </a:r>
                    </a:p>
                  </a:txBody>
                  <a:tcPr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874893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7389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 x 20      is equal to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660184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0933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 x 40      is equal to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31402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6023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 x 90      is equal to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225165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0595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 x 30      is equal to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4697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182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statements: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3DE1869-1882-4B4F-9040-20FB67B588F3}"/>
              </a:ext>
            </a:extLst>
          </p:cNvPr>
          <p:cNvGraphicFramePr>
            <a:graphicFrameLocks noGrp="1"/>
          </p:cNvGraphicFramePr>
          <p:nvPr/>
        </p:nvGraphicFramePr>
        <p:xfrm>
          <a:off x="3433371" y="1884656"/>
          <a:ext cx="5325259" cy="3139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8128">
                  <a:extLst>
                    <a:ext uri="{9D8B030D-6E8A-4147-A177-3AD203B41FA5}">
                      <a16:colId xmlns:a16="http://schemas.microsoft.com/office/drawing/2014/main" val="714630243"/>
                    </a:ext>
                  </a:extLst>
                </a:gridCol>
                <a:gridCol w="1577131">
                  <a:extLst>
                    <a:ext uri="{9D8B030D-6E8A-4147-A177-3AD203B41FA5}">
                      <a16:colId xmlns:a16="http://schemas.microsoft.com/office/drawing/2014/main" val="4095373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 x 30      is equal to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 x 20</a:t>
                      </a:r>
                    </a:p>
                  </a:txBody>
                  <a:tcPr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874893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7389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 x 20      is equal to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 x 40</a:t>
                      </a:r>
                    </a:p>
                  </a:txBody>
                  <a:tcPr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660184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0933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 x 40      is equal to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 x 50</a:t>
                      </a:r>
                    </a:p>
                  </a:txBody>
                  <a:tcPr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31402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6023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 x 90      is equal to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 x 30</a:t>
                      </a:r>
                    </a:p>
                  </a:txBody>
                  <a:tcPr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225165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0595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 x 30      is equal to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 x 60</a:t>
                      </a:r>
                    </a:p>
                  </a:txBody>
                  <a:tcPr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4697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240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related facts.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FC3C3DB-1F4A-4869-A404-B301D247A50B}"/>
              </a:ext>
            </a:extLst>
          </p:cNvPr>
          <p:cNvGraphicFramePr>
            <a:graphicFrameLocks noGrp="1"/>
          </p:cNvGraphicFramePr>
          <p:nvPr/>
        </p:nvGraphicFramePr>
        <p:xfrm>
          <a:off x="2167482" y="1416155"/>
          <a:ext cx="301412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3530">
                  <a:extLst>
                    <a:ext uri="{9D8B030D-6E8A-4147-A177-3AD203B41FA5}">
                      <a16:colId xmlns:a16="http://schemas.microsoft.com/office/drawing/2014/main" val="2449703422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942461048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425538227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793919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2818013"/>
                  </a:ext>
                </a:extLst>
              </a:tr>
            </a:tbl>
          </a:graphicData>
        </a:graphic>
      </p:graphicFrame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A47781CE-96D2-444B-8AB1-26D286828418}"/>
              </a:ext>
            </a:extLst>
          </p:cNvPr>
          <p:cNvGraphicFramePr>
            <a:graphicFrameLocks noGrp="1"/>
          </p:cNvGraphicFramePr>
          <p:nvPr/>
        </p:nvGraphicFramePr>
        <p:xfrm>
          <a:off x="2167482" y="3045421"/>
          <a:ext cx="301412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3530">
                  <a:extLst>
                    <a:ext uri="{9D8B030D-6E8A-4147-A177-3AD203B41FA5}">
                      <a16:colId xmlns:a16="http://schemas.microsoft.com/office/drawing/2014/main" val="2449703422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942461048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425538227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793919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2818013"/>
                  </a:ext>
                </a:extLst>
              </a:tr>
            </a:tbl>
          </a:graphicData>
        </a:graphic>
      </p:graphicFrame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B2EE1F50-F41E-42FC-B384-A48EEBF874C8}"/>
              </a:ext>
            </a:extLst>
          </p:cNvPr>
          <p:cNvGraphicFramePr>
            <a:graphicFrameLocks noGrp="1"/>
          </p:cNvGraphicFramePr>
          <p:nvPr/>
        </p:nvGraphicFramePr>
        <p:xfrm>
          <a:off x="2167482" y="4674687"/>
          <a:ext cx="301412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3530">
                  <a:extLst>
                    <a:ext uri="{9D8B030D-6E8A-4147-A177-3AD203B41FA5}">
                      <a16:colId xmlns:a16="http://schemas.microsoft.com/office/drawing/2014/main" val="2449703422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942461048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425538227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793919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2818013"/>
                  </a:ext>
                </a:extLst>
              </a:tr>
            </a:tbl>
          </a:graphicData>
        </a:graphic>
      </p:graphicFrame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1F04918E-1A22-46F4-8841-13B32EFD4561}"/>
              </a:ext>
            </a:extLst>
          </p:cNvPr>
          <p:cNvGraphicFramePr>
            <a:graphicFrameLocks noGrp="1"/>
          </p:cNvGraphicFramePr>
          <p:nvPr/>
        </p:nvGraphicFramePr>
        <p:xfrm>
          <a:off x="6978519" y="1416155"/>
          <a:ext cx="301412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3530">
                  <a:extLst>
                    <a:ext uri="{9D8B030D-6E8A-4147-A177-3AD203B41FA5}">
                      <a16:colId xmlns:a16="http://schemas.microsoft.com/office/drawing/2014/main" val="2449703422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942461048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425538227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793919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1.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2818013"/>
                  </a:ext>
                </a:extLst>
              </a:tr>
            </a:tbl>
          </a:graphicData>
        </a:graphic>
      </p:graphicFrame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F613AB87-079A-43B4-B7F0-49E1B26BB642}"/>
              </a:ext>
            </a:extLst>
          </p:cNvPr>
          <p:cNvGraphicFramePr>
            <a:graphicFrameLocks noGrp="1"/>
          </p:cNvGraphicFramePr>
          <p:nvPr/>
        </p:nvGraphicFramePr>
        <p:xfrm>
          <a:off x="6978519" y="3045421"/>
          <a:ext cx="301412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3530">
                  <a:extLst>
                    <a:ext uri="{9D8B030D-6E8A-4147-A177-3AD203B41FA5}">
                      <a16:colId xmlns:a16="http://schemas.microsoft.com/office/drawing/2014/main" val="2449703422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942461048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425538227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793919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2.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2818013"/>
                  </a:ext>
                </a:extLst>
              </a:tr>
            </a:tbl>
          </a:graphicData>
        </a:graphic>
      </p:graphicFrame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59158FE6-8B4E-47F9-97F5-4392132F6C3C}"/>
              </a:ext>
            </a:extLst>
          </p:cNvPr>
          <p:cNvGraphicFramePr>
            <a:graphicFrameLocks noGrp="1"/>
          </p:cNvGraphicFramePr>
          <p:nvPr/>
        </p:nvGraphicFramePr>
        <p:xfrm>
          <a:off x="6978519" y="4674687"/>
          <a:ext cx="301412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3530">
                  <a:extLst>
                    <a:ext uri="{9D8B030D-6E8A-4147-A177-3AD203B41FA5}">
                      <a16:colId xmlns:a16="http://schemas.microsoft.com/office/drawing/2014/main" val="2449703422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942461048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425538227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793919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3.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2818013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21F7FF28-A150-4106-B54C-A1E92AE4867E}"/>
              </a:ext>
            </a:extLst>
          </p:cNvPr>
          <p:cNvGrpSpPr/>
          <p:nvPr/>
        </p:nvGrpSpPr>
        <p:grpSpPr>
          <a:xfrm>
            <a:off x="3304304" y="1718984"/>
            <a:ext cx="1493518" cy="1141594"/>
            <a:chOff x="1780304" y="1718984"/>
            <a:chExt cx="1493518" cy="114159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60320B8-9C62-4EAB-9059-E3C9E8103EB7}"/>
                </a:ext>
              </a:extLst>
            </p:cNvPr>
            <p:cNvGrpSpPr/>
            <p:nvPr/>
          </p:nvGrpSpPr>
          <p:grpSpPr>
            <a:xfrm>
              <a:off x="1780304" y="1718984"/>
              <a:ext cx="1493518" cy="180015"/>
              <a:chOff x="5471937" y="4586290"/>
              <a:chExt cx="843049" cy="101614"/>
            </a:xfrm>
            <a:solidFill>
              <a:schemeClr val="accent1"/>
            </a:solidFill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F3131CF-5CBD-4739-B565-2A5FB9E39EA2}"/>
                  </a:ext>
                </a:extLst>
              </p:cNvPr>
              <p:cNvSpPr/>
              <p:nvPr/>
            </p:nvSpPr>
            <p:spPr>
              <a:xfrm rot="5400000">
                <a:off x="5619146" y="4586297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E50DFF66-DD5B-49B6-80E3-0A3752C85ECB}"/>
                  </a:ext>
                </a:extLst>
              </p:cNvPr>
              <p:cNvSpPr/>
              <p:nvPr/>
            </p:nvSpPr>
            <p:spPr>
              <a:xfrm rot="5400000">
                <a:off x="5471937" y="4586297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59633B3-405F-4D97-8AAD-AB8D74CD0C28}"/>
                  </a:ext>
                </a:extLst>
              </p:cNvPr>
              <p:cNvSpPr/>
              <p:nvPr/>
            </p:nvSpPr>
            <p:spPr>
              <a:xfrm rot="5400000">
                <a:off x="5916264" y="4586298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269FAF0D-AA9F-4122-AFF1-307D88C309B4}"/>
                  </a:ext>
                </a:extLst>
              </p:cNvPr>
              <p:cNvSpPr/>
              <p:nvPr/>
            </p:nvSpPr>
            <p:spPr>
              <a:xfrm rot="5400000">
                <a:off x="5769054" y="4586290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DE743F85-4179-4C1C-AD7C-0EF47EDE34B1}"/>
                  </a:ext>
                </a:extLst>
              </p:cNvPr>
              <p:cNvSpPr/>
              <p:nvPr/>
            </p:nvSpPr>
            <p:spPr>
              <a:xfrm rot="5400000">
                <a:off x="6213381" y="4586299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2F6F4530-EA87-4BC4-8C86-AAEE5E6C5A84}"/>
                  </a:ext>
                </a:extLst>
              </p:cNvPr>
              <p:cNvSpPr/>
              <p:nvPr/>
            </p:nvSpPr>
            <p:spPr>
              <a:xfrm rot="5400000">
                <a:off x="6066187" y="4586293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3DEE8D0-6F30-419F-B959-9DC1B438DDB4}"/>
                </a:ext>
              </a:extLst>
            </p:cNvPr>
            <p:cNvGrpSpPr/>
            <p:nvPr/>
          </p:nvGrpSpPr>
          <p:grpSpPr>
            <a:xfrm>
              <a:off x="1780304" y="1959376"/>
              <a:ext cx="1493518" cy="180015"/>
              <a:chOff x="5471937" y="4728375"/>
              <a:chExt cx="843049" cy="101614"/>
            </a:xfrm>
            <a:solidFill>
              <a:schemeClr val="accent1"/>
            </a:solidFill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B569AB94-289B-4DFC-B531-F1EB1EABBF0D}"/>
                  </a:ext>
                </a:extLst>
              </p:cNvPr>
              <p:cNvSpPr/>
              <p:nvPr/>
            </p:nvSpPr>
            <p:spPr>
              <a:xfrm rot="5400000">
                <a:off x="5619146" y="4728382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1E8AC17E-ED5C-4BF5-87F1-169DD5D93928}"/>
                  </a:ext>
                </a:extLst>
              </p:cNvPr>
              <p:cNvSpPr/>
              <p:nvPr/>
            </p:nvSpPr>
            <p:spPr>
              <a:xfrm rot="5400000">
                <a:off x="5471937" y="4728382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7E57CF9E-ABED-4BB0-B6DB-78A6871C0CA2}"/>
                  </a:ext>
                </a:extLst>
              </p:cNvPr>
              <p:cNvSpPr/>
              <p:nvPr/>
            </p:nvSpPr>
            <p:spPr>
              <a:xfrm rot="5400000">
                <a:off x="5916264" y="4728383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426B310-B890-4D84-A680-ACB1465EBFDD}"/>
                  </a:ext>
                </a:extLst>
              </p:cNvPr>
              <p:cNvSpPr/>
              <p:nvPr/>
            </p:nvSpPr>
            <p:spPr>
              <a:xfrm rot="5400000">
                <a:off x="5769054" y="4728375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709076F4-3FBF-4F8C-ADF2-580A6DF71153}"/>
                  </a:ext>
                </a:extLst>
              </p:cNvPr>
              <p:cNvSpPr/>
              <p:nvPr/>
            </p:nvSpPr>
            <p:spPr>
              <a:xfrm rot="5400000">
                <a:off x="6213381" y="4728384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C1B0BFAA-BF91-47F5-8786-D55C57883A29}"/>
                  </a:ext>
                </a:extLst>
              </p:cNvPr>
              <p:cNvSpPr/>
              <p:nvPr/>
            </p:nvSpPr>
            <p:spPr>
              <a:xfrm rot="5400000">
                <a:off x="6066187" y="4728378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0F515D-ADDF-40F0-A695-9CB7BC37D44B}"/>
                </a:ext>
              </a:extLst>
            </p:cNvPr>
            <p:cNvGrpSpPr/>
            <p:nvPr/>
          </p:nvGrpSpPr>
          <p:grpSpPr>
            <a:xfrm>
              <a:off x="1780304" y="2440170"/>
              <a:ext cx="1493518" cy="180017"/>
              <a:chOff x="5471937" y="4870459"/>
              <a:chExt cx="843049" cy="101615"/>
            </a:xfrm>
            <a:solidFill>
              <a:schemeClr val="accent1"/>
            </a:solidFill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A76F53A-0789-4E00-8BBC-98738C81AE4D}"/>
                  </a:ext>
                </a:extLst>
              </p:cNvPr>
              <p:cNvSpPr/>
              <p:nvPr/>
            </p:nvSpPr>
            <p:spPr>
              <a:xfrm rot="5400000">
                <a:off x="5619146" y="4870460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FD8B4D7-1CAC-4D78-AA0E-DC672FC0B1CF}"/>
                  </a:ext>
                </a:extLst>
              </p:cNvPr>
              <p:cNvSpPr/>
              <p:nvPr/>
            </p:nvSpPr>
            <p:spPr>
              <a:xfrm rot="5400000">
                <a:off x="5471937" y="4870460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A6794BEF-60B1-427B-B042-D7232C8590EE}"/>
                  </a:ext>
                </a:extLst>
              </p:cNvPr>
              <p:cNvSpPr/>
              <p:nvPr/>
            </p:nvSpPr>
            <p:spPr>
              <a:xfrm rot="5400000">
                <a:off x="5916264" y="4870461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0B6EFF93-6C92-4263-A7FA-A64DBBBBD11E}"/>
                  </a:ext>
                </a:extLst>
              </p:cNvPr>
              <p:cNvSpPr/>
              <p:nvPr/>
            </p:nvSpPr>
            <p:spPr>
              <a:xfrm rot="5400000">
                <a:off x="5769054" y="4870459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71EF11F3-F863-465B-AAF5-149D1008F3B0}"/>
                  </a:ext>
                </a:extLst>
              </p:cNvPr>
              <p:cNvSpPr/>
              <p:nvPr/>
            </p:nvSpPr>
            <p:spPr>
              <a:xfrm rot="5400000">
                <a:off x="6213381" y="4870469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2050EFB2-4BB1-4869-A1F8-C8EDB8B28F6A}"/>
                  </a:ext>
                </a:extLst>
              </p:cNvPr>
              <p:cNvSpPr/>
              <p:nvPr/>
            </p:nvSpPr>
            <p:spPr>
              <a:xfrm rot="5400000">
                <a:off x="6066187" y="4870463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2EDC109-69BA-4DBD-B62F-05B683C39E3C}"/>
                </a:ext>
              </a:extLst>
            </p:cNvPr>
            <p:cNvGrpSpPr/>
            <p:nvPr/>
          </p:nvGrpSpPr>
          <p:grpSpPr>
            <a:xfrm>
              <a:off x="1780304" y="2199778"/>
              <a:ext cx="1493518" cy="180017"/>
              <a:chOff x="5471937" y="4870459"/>
              <a:chExt cx="843049" cy="101615"/>
            </a:xfrm>
            <a:solidFill>
              <a:schemeClr val="accent1"/>
            </a:solidFill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221926D-3048-41BB-90A1-7B8A817E161B}"/>
                  </a:ext>
                </a:extLst>
              </p:cNvPr>
              <p:cNvSpPr/>
              <p:nvPr/>
            </p:nvSpPr>
            <p:spPr>
              <a:xfrm rot="5400000">
                <a:off x="5619146" y="4870460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AD8CCA0D-6F2D-428D-B252-D8619CFEBE3D}"/>
                  </a:ext>
                </a:extLst>
              </p:cNvPr>
              <p:cNvSpPr/>
              <p:nvPr/>
            </p:nvSpPr>
            <p:spPr>
              <a:xfrm rot="5400000">
                <a:off x="5471937" y="4870460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CEF6ADD9-7F18-4C48-B61B-F961D1AE043B}"/>
                  </a:ext>
                </a:extLst>
              </p:cNvPr>
              <p:cNvSpPr/>
              <p:nvPr/>
            </p:nvSpPr>
            <p:spPr>
              <a:xfrm rot="5400000">
                <a:off x="5916264" y="4870461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5397491-9DF5-45A9-A13B-4FFB81E5A42E}"/>
                  </a:ext>
                </a:extLst>
              </p:cNvPr>
              <p:cNvSpPr/>
              <p:nvPr/>
            </p:nvSpPr>
            <p:spPr>
              <a:xfrm rot="5400000">
                <a:off x="5769054" y="4870459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8FBEC07-9A54-4C31-8C1B-B1FD069414C5}"/>
                  </a:ext>
                </a:extLst>
              </p:cNvPr>
              <p:cNvSpPr/>
              <p:nvPr/>
            </p:nvSpPr>
            <p:spPr>
              <a:xfrm rot="5400000">
                <a:off x="6213381" y="4870469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5A645D48-5A44-460E-AD86-CB568EE02DB9}"/>
                  </a:ext>
                </a:extLst>
              </p:cNvPr>
              <p:cNvSpPr/>
              <p:nvPr/>
            </p:nvSpPr>
            <p:spPr>
              <a:xfrm rot="5400000">
                <a:off x="6066187" y="4870463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A204EA2-1AE1-40BB-9135-4CEC35549064}"/>
                </a:ext>
              </a:extLst>
            </p:cNvPr>
            <p:cNvGrpSpPr/>
            <p:nvPr/>
          </p:nvGrpSpPr>
          <p:grpSpPr>
            <a:xfrm>
              <a:off x="1780304" y="2680561"/>
              <a:ext cx="1493518" cy="180017"/>
              <a:chOff x="5471937" y="4870459"/>
              <a:chExt cx="843049" cy="101615"/>
            </a:xfrm>
            <a:solidFill>
              <a:schemeClr val="accent1"/>
            </a:solidFill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8DBD0AAE-5C98-4C92-A856-AD5C225CB220}"/>
                  </a:ext>
                </a:extLst>
              </p:cNvPr>
              <p:cNvSpPr/>
              <p:nvPr/>
            </p:nvSpPr>
            <p:spPr>
              <a:xfrm rot="5400000">
                <a:off x="5619146" y="4870460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6F37EF30-489E-471C-B354-721031B199F5}"/>
                  </a:ext>
                </a:extLst>
              </p:cNvPr>
              <p:cNvSpPr/>
              <p:nvPr/>
            </p:nvSpPr>
            <p:spPr>
              <a:xfrm rot="5400000">
                <a:off x="5471937" y="4870460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946DA118-E731-4BBA-A2E7-A292BFFCB55B}"/>
                  </a:ext>
                </a:extLst>
              </p:cNvPr>
              <p:cNvSpPr/>
              <p:nvPr/>
            </p:nvSpPr>
            <p:spPr>
              <a:xfrm rot="5400000">
                <a:off x="5916264" y="4870461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A45B7906-83D2-4DB7-886E-BF99E8C1E5B4}"/>
                  </a:ext>
                </a:extLst>
              </p:cNvPr>
              <p:cNvSpPr/>
              <p:nvPr/>
            </p:nvSpPr>
            <p:spPr>
              <a:xfrm rot="5400000">
                <a:off x="5769054" y="4870459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AE5589C1-43A1-4322-9B01-DCA4912E1518}"/>
                  </a:ext>
                </a:extLst>
              </p:cNvPr>
              <p:cNvSpPr/>
              <p:nvPr/>
            </p:nvSpPr>
            <p:spPr>
              <a:xfrm rot="5400000">
                <a:off x="6213381" y="4870469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61ADB04A-2074-4914-BAFC-CA3F49AC7ED9}"/>
                  </a:ext>
                </a:extLst>
              </p:cNvPr>
              <p:cNvSpPr/>
              <p:nvPr/>
            </p:nvSpPr>
            <p:spPr>
              <a:xfrm rot="5400000">
                <a:off x="6066187" y="4870463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687D72-409B-4FEF-B43C-840D092F2477}"/>
              </a:ext>
            </a:extLst>
          </p:cNvPr>
          <p:cNvGrpSpPr/>
          <p:nvPr/>
        </p:nvGrpSpPr>
        <p:grpSpPr>
          <a:xfrm>
            <a:off x="2528948" y="3380355"/>
            <a:ext cx="3035535" cy="1201708"/>
            <a:chOff x="1387738" y="3428999"/>
            <a:chExt cx="2280642" cy="902861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8AB6CF0-52EB-4043-8CDF-F87D12DCB919}"/>
                </a:ext>
              </a:extLst>
            </p:cNvPr>
            <p:cNvGrpSpPr/>
            <p:nvPr/>
          </p:nvGrpSpPr>
          <p:grpSpPr>
            <a:xfrm>
              <a:off x="1387738" y="3428999"/>
              <a:ext cx="2280642" cy="181354"/>
              <a:chOff x="1391683" y="3428999"/>
              <a:chExt cx="2280642" cy="181354"/>
            </a:xfrm>
            <a:grpFill/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6BB7E413-D274-4D9E-8880-0EEF468623BB}"/>
                  </a:ext>
                </a:extLst>
              </p:cNvPr>
              <p:cNvSpPr/>
              <p:nvPr/>
            </p:nvSpPr>
            <p:spPr>
              <a:xfrm>
                <a:off x="1652472" y="3429012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4B48651D-8497-47D2-9A36-00D8C0C0DD78}"/>
                  </a:ext>
                </a:extLst>
              </p:cNvPr>
              <p:cNvSpPr/>
              <p:nvPr/>
            </p:nvSpPr>
            <p:spPr>
              <a:xfrm>
                <a:off x="1391683" y="3429012"/>
                <a:ext cx="179997" cy="180003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A8E24E52-65BA-457C-8514-3037752A7F4C}"/>
                  </a:ext>
                </a:extLst>
              </p:cNvPr>
              <p:cNvSpPr/>
              <p:nvPr/>
            </p:nvSpPr>
            <p:spPr>
              <a:xfrm>
                <a:off x="2178837" y="3429014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E8FC3446-85BC-4CA2-B386-B36D8F8A610E}"/>
                  </a:ext>
                </a:extLst>
              </p:cNvPr>
              <p:cNvSpPr/>
              <p:nvPr/>
            </p:nvSpPr>
            <p:spPr>
              <a:xfrm>
                <a:off x="1918044" y="3428999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8872DA26-40D1-40DE-A761-3CAB609BFC5C}"/>
                  </a:ext>
                </a:extLst>
              </p:cNvPr>
              <p:cNvSpPr/>
              <p:nvPr/>
            </p:nvSpPr>
            <p:spPr>
              <a:xfrm>
                <a:off x="2705199" y="3429015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FC7C2EEC-CFB6-45EB-9720-847110120E50}"/>
                  </a:ext>
                </a:extLst>
              </p:cNvPr>
              <p:cNvSpPr/>
              <p:nvPr/>
            </p:nvSpPr>
            <p:spPr>
              <a:xfrm>
                <a:off x="2444435" y="3429005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0A33A051-0A54-4F9F-9E92-E15164E4F307}"/>
                  </a:ext>
                </a:extLst>
              </p:cNvPr>
              <p:cNvSpPr/>
              <p:nvPr/>
            </p:nvSpPr>
            <p:spPr>
              <a:xfrm>
                <a:off x="2965964" y="3430352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C568F9DE-F7F6-489E-A327-DEF28920DB3A}"/>
                  </a:ext>
                </a:extLst>
              </p:cNvPr>
              <p:cNvSpPr/>
              <p:nvPr/>
            </p:nvSpPr>
            <p:spPr>
              <a:xfrm>
                <a:off x="3492326" y="3430353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D3726A74-9924-427D-9E8E-4D66278E0239}"/>
                  </a:ext>
                </a:extLst>
              </p:cNvPr>
              <p:cNvSpPr/>
              <p:nvPr/>
            </p:nvSpPr>
            <p:spPr>
              <a:xfrm>
                <a:off x="3231562" y="3430343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408DFCEF-CA85-479A-871F-E797EB3665AD}"/>
                </a:ext>
              </a:extLst>
            </p:cNvPr>
            <p:cNvGrpSpPr/>
            <p:nvPr/>
          </p:nvGrpSpPr>
          <p:grpSpPr>
            <a:xfrm>
              <a:off x="1387738" y="3669501"/>
              <a:ext cx="2280642" cy="181354"/>
              <a:chOff x="1391683" y="3428999"/>
              <a:chExt cx="2280642" cy="181354"/>
            </a:xfrm>
            <a:grpFill/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A2C2C7B9-DE21-4B7A-9DB9-6F9C0A4C9BDC}"/>
                  </a:ext>
                </a:extLst>
              </p:cNvPr>
              <p:cNvSpPr/>
              <p:nvPr/>
            </p:nvSpPr>
            <p:spPr>
              <a:xfrm>
                <a:off x="1652472" y="3429012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B2322BD6-2861-4DC1-8814-AC346C946CD6}"/>
                  </a:ext>
                </a:extLst>
              </p:cNvPr>
              <p:cNvSpPr/>
              <p:nvPr/>
            </p:nvSpPr>
            <p:spPr>
              <a:xfrm>
                <a:off x="1391683" y="3429012"/>
                <a:ext cx="179997" cy="180003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B8168168-7C45-4855-8012-0E914592F5C3}"/>
                  </a:ext>
                </a:extLst>
              </p:cNvPr>
              <p:cNvSpPr/>
              <p:nvPr/>
            </p:nvSpPr>
            <p:spPr>
              <a:xfrm>
                <a:off x="2178837" y="3429014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5CFAFC12-7E5F-4E5C-A2B3-F11C23D33AE8}"/>
                  </a:ext>
                </a:extLst>
              </p:cNvPr>
              <p:cNvSpPr/>
              <p:nvPr/>
            </p:nvSpPr>
            <p:spPr>
              <a:xfrm>
                <a:off x="1918044" y="3428999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01B3E699-8286-49FB-B853-945E1A5762B0}"/>
                  </a:ext>
                </a:extLst>
              </p:cNvPr>
              <p:cNvSpPr/>
              <p:nvPr/>
            </p:nvSpPr>
            <p:spPr>
              <a:xfrm>
                <a:off x="2705199" y="3429015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AFE5511C-E4DE-4B5C-BD30-86337167EE77}"/>
                  </a:ext>
                </a:extLst>
              </p:cNvPr>
              <p:cNvSpPr/>
              <p:nvPr/>
            </p:nvSpPr>
            <p:spPr>
              <a:xfrm>
                <a:off x="2444435" y="3429005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B538EA36-5DB8-4650-AE1B-8659F008F1A1}"/>
                  </a:ext>
                </a:extLst>
              </p:cNvPr>
              <p:cNvSpPr/>
              <p:nvPr/>
            </p:nvSpPr>
            <p:spPr>
              <a:xfrm>
                <a:off x="2965964" y="3430352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831AA912-8DD0-48A8-89C2-A7DBDB370B3C}"/>
                  </a:ext>
                </a:extLst>
              </p:cNvPr>
              <p:cNvSpPr/>
              <p:nvPr/>
            </p:nvSpPr>
            <p:spPr>
              <a:xfrm>
                <a:off x="3492326" y="3430353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F92195A8-20BF-4B80-BC1D-F848DECC82FB}"/>
                  </a:ext>
                </a:extLst>
              </p:cNvPr>
              <p:cNvSpPr/>
              <p:nvPr/>
            </p:nvSpPr>
            <p:spPr>
              <a:xfrm>
                <a:off x="3231562" y="3430343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21C90929-8F43-4CC1-9481-964A9BD19608}"/>
                </a:ext>
              </a:extLst>
            </p:cNvPr>
            <p:cNvGrpSpPr/>
            <p:nvPr/>
          </p:nvGrpSpPr>
          <p:grpSpPr>
            <a:xfrm>
              <a:off x="1387738" y="3910003"/>
              <a:ext cx="2280642" cy="181354"/>
              <a:chOff x="1391683" y="3428999"/>
              <a:chExt cx="2280642" cy="181354"/>
            </a:xfrm>
            <a:grpFill/>
          </p:grpSpPr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D2E79922-00DA-48DB-ABA5-C2793E4632F1}"/>
                  </a:ext>
                </a:extLst>
              </p:cNvPr>
              <p:cNvSpPr/>
              <p:nvPr/>
            </p:nvSpPr>
            <p:spPr>
              <a:xfrm>
                <a:off x="1652472" y="3429012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5A28FC54-9249-4FE7-AD40-57E9419A7776}"/>
                  </a:ext>
                </a:extLst>
              </p:cNvPr>
              <p:cNvSpPr/>
              <p:nvPr/>
            </p:nvSpPr>
            <p:spPr>
              <a:xfrm>
                <a:off x="1391683" y="3429012"/>
                <a:ext cx="179997" cy="180003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A6777F41-9785-4489-822D-6B70A99F5CDC}"/>
                  </a:ext>
                </a:extLst>
              </p:cNvPr>
              <p:cNvSpPr/>
              <p:nvPr/>
            </p:nvSpPr>
            <p:spPr>
              <a:xfrm>
                <a:off x="2178837" y="3429014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C6799AE3-EA14-4125-8F61-DD87D6AFC4B5}"/>
                  </a:ext>
                </a:extLst>
              </p:cNvPr>
              <p:cNvSpPr/>
              <p:nvPr/>
            </p:nvSpPr>
            <p:spPr>
              <a:xfrm>
                <a:off x="1918044" y="3428999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C48144ED-D764-4F1C-9AE4-2D66151E1867}"/>
                  </a:ext>
                </a:extLst>
              </p:cNvPr>
              <p:cNvSpPr/>
              <p:nvPr/>
            </p:nvSpPr>
            <p:spPr>
              <a:xfrm>
                <a:off x="2705199" y="3429015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274CE77E-7AF4-4EFC-9167-C9473DDC77CA}"/>
                  </a:ext>
                </a:extLst>
              </p:cNvPr>
              <p:cNvSpPr/>
              <p:nvPr/>
            </p:nvSpPr>
            <p:spPr>
              <a:xfrm>
                <a:off x="2444435" y="3429005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D5375DA6-98D6-4F76-8A6E-C601B830C429}"/>
                  </a:ext>
                </a:extLst>
              </p:cNvPr>
              <p:cNvSpPr/>
              <p:nvPr/>
            </p:nvSpPr>
            <p:spPr>
              <a:xfrm>
                <a:off x="2965964" y="3430352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BF33D320-E701-4ABE-A67C-323A83571F36}"/>
                  </a:ext>
                </a:extLst>
              </p:cNvPr>
              <p:cNvSpPr/>
              <p:nvPr/>
            </p:nvSpPr>
            <p:spPr>
              <a:xfrm>
                <a:off x="3492326" y="3430353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AAA9B008-4B35-449E-8B88-BC6DEDBD55E9}"/>
                  </a:ext>
                </a:extLst>
              </p:cNvPr>
              <p:cNvSpPr/>
              <p:nvPr/>
            </p:nvSpPr>
            <p:spPr>
              <a:xfrm>
                <a:off x="3231562" y="3430343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CBB4DC8F-420F-4726-8F46-66A8CB436769}"/>
                </a:ext>
              </a:extLst>
            </p:cNvPr>
            <p:cNvGrpSpPr/>
            <p:nvPr/>
          </p:nvGrpSpPr>
          <p:grpSpPr>
            <a:xfrm>
              <a:off x="1387738" y="4150506"/>
              <a:ext cx="2280642" cy="181354"/>
              <a:chOff x="1391683" y="3428999"/>
              <a:chExt cx="2280642" cy="181354"/>
            </a:xfrm>
            <a:grpFill/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E3A7DF20-59DD-4F51-A2F9-E6D501CA4E68}"/>
                  </a:ext>
                </a:extLst>
              </p:cNvPr>
              <p:cNvSpPr/>
              <p:nvPr/>
            </p:nvSpPr>
            <p:spPr>
              <a:xfrm>
                <a:off x="1652472" y="3429012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A0487DEF-7FB2-4005-83D3-0D3F2112BF1E}"/>
                  </a:ext>
                </a:extLst>
              </p:cNvPr>
              <p:cNvSpPr/>
              <p:nvPr/>
            </p:nvSpPr>
            <p:spPr>
              <a:xfrm>
                <a:off x="1391683" y="3429012"/>
                <a:ext cx="179997" cy="180003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7B36C9E7-F869-438C-90FF-7B0129F2F39C}"/>
                  </a:ext>
                </a:extLst>
              </p:cNvPr>
              <p:cNvSpPr/>
              <p:nvPr/>
            </p:nvSpPr>
            <p:spPr>
              <a:xfrm>
                <a:off x="2178837" y="3429014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34272B19-9B53-435F-B3BF-C89868FE1056}"/>
                  </a:ext>
                </a:extLst>
              </p:cNvPr>
              <p:cNvSpPr/>
              <p:nvPr/>
            </p:nvSpPr>
            <p:spPr>
              <a:xfrm>
                <a:off x="1918044" y="3428999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32F2516C-BC3C-4308-ADA3-3BA184AB5EB1}"/>
                  </a:ext>
                </a:extLst>
              </p:cNvPr>
              <p:cNvSpPr/>
              <p:nvPr/>
            </p:nvSpPr>
            <p:spPr>
              <a:xfrm>
                <a:off x="2705199" y="3429015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B2E79F34-B4DC-4B30-AE36-CF0328DDE8DD}"/>
                  </a:ext>
                </a:extLst>
              </p:cNvPr>
              <p:cNvSpPr/>
              <p:nvPr/>
            </p:nvSpPr>
            <p:spPr>
              <a:xfrm>
                <a:off x="2444435" y="3429005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22654826-298F-459E-AB8A-06B9D06AC9E2}"/>
                  </a:ext>
                </a:extLst>
              </p:cNvPr>
              <p:cNvSpPr/>
              <p:nvPr/>
            </p:nvSpPr>
            <p:spPr>
              <a:xfrm>
                <a:off x="2965964" y="3430352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F13AB7F8-80CE-40D9-B309-D3A5358B2581}"/>
                  </a:ext>
                </a:extLst>
              </p:cNvPr>
              <p:cNvSpPr/>
              <p:nvPr/>
            </p:nvSpPr>
            <p:spPr>
              <a:xfrm>
                <a:off x="3492326" y="3430353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9E09D41C-A632-4D9F-BE5A-0D3436E0CC9F}"/>
                  </a:ext>
                </a:extLst>
              </p:cNvPr>
              <p:cNvSpPr/>
              <p:nvPr/>
            </p:nvSpPr>
            <p:spPr>
              <a:xfrm>
                <a:off x="3231562" y="3430343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E7A57F7-3A85-40F3-ADF0-410B25DE47E5}"/>
              </a:ext>
            </a:extLst>
          </p:cNvPr>
          <p:cNvGrpSpPr/>
          <p:nvPr/>
        </p:nvGrpSpPr>
        <p:grpSpPr>
          <a:xfrm>
            <a:off x="2714608" y="5004920"/>
            <a:ext cx="2688458" cy="561490"/>
            <a:chOff x="1540138" y="3581399"/>
            <a:chExt cx="2019878" cy="421855"/>
          </a:xfrm>
          <a:solidFill>
            <a:schemeClr val="accent6"/>
          </a:solidFill>
        </p:grpSpPr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ECA1D79F-B91C-4AFE-826C-725B49B469BB}"/>
                </a:ext>
              </a:extLst>
            </p:cNvPr>
            <p:cNvSpPr/>
            <p:nvPr/>
          </p:nvSpPr>
          <p:spPr>
            <a:xfrm>
              <a:off x="1800927" y="3581412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0C61F53-F1F8-476B-9503-E6370B468AC7}"/>
                </a:ext>
              </a:extLst>
            </p:cNvPr>
            <p:cNvSpPr/>
            <p:nvPr/>
          </p:nvSpPr>
          <p:spPr>
            <a:xfrm>
              <a:off x="1540138" y="3581412"/>
              <a:ext cx="179997" cy="180003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  <a:endParaRPr lang="en-GB" sz="4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F869BA54-CA64-4969-8517-8FC85B9FE05B}"/>
                </a:ext>
              </a:extLst>
            </p:cNvPr>
            <p:cNvSpPr/>
            <p:nvPr/>
          </p:nvSpPr>
          <p:spPr>
            <a:xfrm>
              <a:off x="2327292" y="3581414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CA3E1AC6-ABD1-47A4-A663-DF36B3321083}"/>
                </a:ext>
              </a:extLst>
            </p:cNvPr>
            <p:cNvSpPr/>
            <p:nvPr/>
          </p:nvSpPr>
          <p:spPr>
            <a:xfrm>
              <a:off x="2066499" y="3581399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17774730-E043-4B52-9691-C1D554572257}"/>
                </a:ext>
              </a:extLst>
            </p:cNvPr>
            <p:cNvSpPr/>
            <p:nvPr/>
          </p:nvSpPr>
          <p:spPr>
            <a:xfrm>
              <a:off x="2853654" y="3581415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2F39BC27-1823-4E46-B577-3511461339A6}"/>
                </a:ext>
              </a:extLst>
            </p:cNvPr>
            <p:cNvSpPr/>
            <p:nvPr/>
          </p:nvSpPr>
          <p:spPr>
            <a:xfrm>
              <a:off x="2592890" y="3581405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CB8FA082-FFED-4701-A6F7-9D32344379A4}"/>
                </a:ext>
              </a:extLst>
            </p:cNvPr>
            <p:cNvSpPr/>
            <p:nvPr/>
          </p:nvSpPr>
          <p:spPr>
            <a:xfrm>
              <a:off x="3114419" y="3582752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7B8D3F8A-9BDF-474E-B965-1ED83585281C}"/>
                </a:ext>
              </a:extLst>
            </p:cNvPr>
            <p:cNvSpPr/>
            <p:nvPr/>
          </p:nvSpPr>
          <p:spPr>
            <a:xfrm>
              <a:off x="3380017" y="3582743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061895A2-BD9E-4525-81BE-AD2375EC8DE5}"/>
                </a:ext>
              </a:extLst>
            </p:cNvPr>
            <p:cNvSpPr/>
            <p:nvPr/>
          </p:nvSpPr>
          <p:spPr>
            <a:xfrm>
              <a:off x="1800927" y="3821914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E7D2964D-3559-407A-94DD-F67189BEA923}"/>
                </a:ext>
              </a:extLst>
            </p:cNvPr>
            <p:cNvSpPr/>
            <p:nvPr/>
          </p:nvSpPr>
          <p:spPr>
            <a:xfrm>
              <a:off x="1540138" y="3821914"/>
              <a:ext cx="179997" cy="180003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  <a:endParaRPr lang="en-GB" sz="4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13573454-A312-4980-8B55-12EF60A25FC3}"/>
                </a:ext>
              </a:extLst>
            </p:cNvPr>
            <p:cNvSpPr/>
            <p:nvPr/>
          </p:nvSpPr>
          <p:spPr>
            <a:xfrm>
              <a:off x="2327292" y="3821916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4A32AB62-D6C5-4572-99E8-1897710C4CA0}"/>
                </a:ext>
              </a:extLst>
            </p:cNvPr>
            <p:cNvSpPr/>
            <p:nvPr/>
          </p:nvSpPr>
          <p:spPr>
            <a:xfrm>
              <a:off x="2066499" y="3821901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019EF6D9-67DF-48BD-A7EB-38A994FB5272}"/>
                </a:ext>
              </a:extLst>
            </p:cNvPr>
            <p:cNvSpPr/>
            <p:nvPr/>
          </p:nvSpPr>
          <p:spPr>
            <a:xfrm>
              <a:off x="2853654" y="3821917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C386836D-9EC5-4E1A-98A4-29DC9E029B7F}"/>
                </a:ext>
              </a:extLst>
            </p:cNvPr>
            <p:cNvSpPr/>
            <p:nvPr/>
          </p:nvSpPr>
          <p:spPr>
            <a:xfrm>
              <a:off x="2592890" y="3821907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CCFAF8A1-0C4C-4E4D-AE8B-52BCDAEE1E8C}"/>
                </a:ext>
              </a:extLst>
            </p:cNvPr>
            <p:cNvSpPr/>
            <p:nvPr/>
          </p:nvSpPr>
          <p:spPr>
            <a:xfrm>
              <a:off x="3114419" y="3823254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875BE81-E5FC-4B83-A148-742BBFE09412}"/>
                </a:ext>
              </a:extLst>
            </p:cNvPr>
            <p:cNvSpPr/>
            <p:nvPr/>
          </p:nvSpPr>
          <p:spPr>
            <a:xfrm>
              <a:off x="3380017" y="3823245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6687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related facts.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FC3C3DB-1F4A-4869-A404-B301D247A50B}"/>
              </a:ext>
            </a:extLst>
          </p:cNvPr>
          <p:cNvGraphicFramePr>
            <a:graphicFrameLocks noGrp="1"/>
          </p:cNvGraphicFramePr>
          <p:nvPr/>
        </p:nvGraphicFramePr>
        <p:xfrm>
          <a:off x="2167482" y="1416155"/>
          <a:ext cx="301412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3530">
                  <a:extLst>
                    <a:ext uri="{9D8B030D-6E8A-4147-A177-3AD203B41FA5}">
                      <a16:colId xmlns:a16="http://schemas.microsoft.com/office/drawing/2014/main" val="2449703422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942461048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425538227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793919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2818013"/>
                  </a:ext>
                </a:extLst>
              </a:tr>
            </a:tbl>
          </a:graphicData>
        </a:graphic>
      </p:graphicFrame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A47781CE-96D2-444B-8AB1-26D286828418}"/>
              </a:ext>
            </a:extLst>
          </p:cNvPr>
          <p:cNvGraphicFramePr>
            <a:graphicFrameLocks noGrp="1"/>
          </p:cNvGraphicFramePr>
          <p:nvPr/>
        </p:nvGraphicFramePr>
        <p:xfrm>
          <a:off x="2167482" y="3045421"/>
          <a:ext cx="301412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3530">
                  <a:extLst>
                    <a:ext uri="{9D8B030D-6E8A-4147-A177-3AD203B41FA5}">
                      <a16:colId xmlns:a16="http://schemas.microsoft.com/office/drawing/2014/main" val="2449703422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942461048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425538227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793919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2818013"/>
                  </a:ext>
                </a:extLst>
              </a:tr>
            </a:tbl>
          </a:graphicData>
        </a:graphic>
      </p:graphicFrame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B2EE1F50-F41E-42FC-B384-A48EEBF874C8}"/>
              </a:ext>
            </a:extLst>
          </p:cNvPr>
          <p:cNvGraphicFramePr>
            <a:graphicFrameLocks noGrp="1"/>
          </p:cNvGraphicFramePr>
          <p:nvPr/>
        </p:nvGraphicFramePr>
        <p:xfrm>
          <a:off x="2167482" y="4674687"/>
          <a:ext cx="301412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3530">
                  <a:extLst>
                    <a:ext uri="{9D8B030D-6E8A-4147-A177-3AD203B41FA5}">
                      <a16:colId xmlns:a16="http://schemas.microsoft.com/office/drawing/2014/main" val="2449703422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942461048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425538227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793919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2818013"/>
                  </a:ext>
                </a:extLst>
              </a:tr>
            </a:tbl>
          </a:graphicData>
        </a:graphic>
      </p:graphicFrame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1F04918E-1A22-46F4-8841-13B32EFD4561}"/>
              </a:ext>
            </a:extLst>
          </p:cNvPr>
          <p:cNvGraphicFramePr>
            <a:graphicFrameLocks noGrp="1"/>
          </p:cNvGraphicFramePr>
          <p:nvPr/>
        </p:nvGraphicFramePr>
        <p:xfrm>
          <a:off x="6978519" y="1416155"/>
          <a:ext cx="301412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3530">
                  <a:extLst>
                    <a:ext uri="{9D8B030D-6E8A-4147-A177-3AD203B41FA5}">
                      <a16:colId xmlns:a16="http://schemas.microsoft.com/office/drawing/2014/main" val="2449703422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942461048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425538227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793919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1.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2818013"/>
                  </a:ext>
                </a:extLst>
              </a:tr>
            </a:tbl>
          </a:graphicData>
        </a:graphic>
      </p:graphicFrame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F613AB87-079A-43B4-B7F0-49E1B26BB642}"/>
              </a:ext>
            </a:extLst>
          </p:cNvPr>
          <p:cNvGraphicFramePr>
            <a:graphicFrameLocks noGrp="1"/>
          </p:cNvGraphicFramePr>
          <p:nvPr/>
        </p:nvGraphicFramePr>
        <p:xfrm>
          <a:off x="6978519" y="3045421"/>
          <a:ext cx="301412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3530">
                  <a:extLst>
                    <a:ext uri="{9D8B030D-6E8A-4147-A177-3AD203B41FA5}">
                      <a16:colId xmlns:a16="http://schemas.microsoft.com/office/drawing/2014/main" val="2449703422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942461048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425538227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793919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2.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2818013"/>
                  </a:ext>
                </a:extLst>
              </a:tr>
            </a:tbl>
          </a:graphicData>
        </a:graphic>
      </p:graphicFrame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59158FE6-8B4E-47F9-97F5-4392132F6C3C}"/>
              </a:ext>
            </a:extLst>
          </p:cNvPr>
          <p:cNvGraphicFramePr>
            <a:graphicFrameLocks noGrp="1"/>
          </p:cNvGraphicFramePr>
          <p:nvPr/>
        </p:nvGraphicFramePr>
        <p:xfrm>
          <a:off x="6978519" y="4674687"/>
          <a:ext cx="301412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3530">
                  <a:extLst>
                    <a:ext uri="{9D8B030D-6E8A-4147-A177-3AD203B41FA5}">
                      <a16:colId xmlns:a16="http://schemas.microsoft.com/office/drawing/2014/main" val="2449703422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942461048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425538227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793919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3.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2818013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21F7FF28-A150-4106-B54C-A1E92AE4867E}"/>
              </a:ext>
            </a:extLst>
          </p:cNvPr>
          <p:cNvGrpSpPr/>
          <p:nvPr/>
        </p:nvGrpSpPr>
        <p:grpSpPr>
          <a:xfrm>
            <a:off x="3304304" y="1718984"/>
            <a:ext cx="1493518" cy="1141594"/>
            <a:chOff x="1780304" y="1718984"/>
            <a:chExt cx="1493518" cy="114159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60320B8-9C62-4EAB-9059-E3C9E8103EB7}"/>
                </a:ext>
              </a:extLst>
            </p:cNvPr>
            <p:cNvGrpSpPr/>
            <p:nvPr/>
          </p:nvGrpSpPr>
          <p:grpSpPr>
            <a:xfrm>
              <a:off x="1780304" y="1718984"/>
              <a:ext cx="1493518" cy="180015"/>
              <a:chOff x="5471937" y="4586290"/>
              <a:chExt cx="843049" cy="101614"/>
            </a:xfrm>
            <a:solidFill>
              <a:schemeClr val="accent1"/>
            </a:solidFill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F3131CF-5CBD-4739-B565-2A5FB9E39EA2}"/>
                  </a:ext>
                </a:extLst>
              </p:cNvPr>
              <p:cNvSpPr/>
              <p:nvPr/>
            </p:nvSpPr>
            <p:spPr>
              <a:xfrm rot="5400000">
                <a:off x="5619146" y="4586297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E50DFF66-DD5B-49B6-80E3-0A3752C85ECB}"/>
                  </a:ext>
                </a:extLst>
              </p:cNvPr>
              <p:cNvSpPr/>
              <p:nvPr/>
            </p:nvSpPr>
            <p:spPr>
              <a:xfrm rot="5400000">
                <a:off x="5471937" y="4586297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59633B3-405F-4D97-8AAD-AB8D74CD0C28}"/>
                  </a:ext>
                </a:extLst>
              </p:cNvPr>
              <p:cNvSpPr/>
              <p:nvPr/>
            </p:nvSpPr>
            <p:spPr>
              <a:xfrm rot="5400000">
                <a:off x="5916264" y="4586298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269FAF0D-AA9F-4122-AFF1-307D88C309B4}"/>
                  </a:ext>
                </a:extLst>
              </p:cNvPr>
              <p:cNvSpPr/>
              <p:nvPr/>
            </p:nvSpPr>
            <p:spPr>
              <a:xfrm rot="5400000">
                <a:off x="5769054" y="4586290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DE743F85-4179-4C1C-AD7C-0EF47EDE34B1}"/>
                  </a:ext>
                </a:extLst>
              </p:cNvPr>
              <p:cNvSpPr/>
              <p:nvPr/>
            </p:nvSpPr>
            <p:spPr>
              <a:xfrm rot="5400000">
                <a:off x="6213381" y="4586299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2F6F4530-EA87-4BC4-8C86-AAEE5E6C5A84}"/>
                  </a:ext>
                </a:extLst>
              </p:cNvPr>
              <p:cNvSpPr/>
              <p:nvPr/>
            </p:nvSpPr>
            <p:spPr>
              <a:xfrm rot="5400000">
                <a:off x="6066187" y="4586293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3DEE8D0-6F30-419F-B959-9DC1B438DDB4}"/>
                </a:ext>
              </a:extLst>
            </p:cNvPr>
            <p:cNvGrpSpPr/>
            <p:nvPr/>
          </p:nvGrpSpPr>
          <p:grpSpPr>
            <a:xfrm>
              <a:off x="1780304" y="1959376"/>
              <a:ext cx="1493518" cy="180015"/>
              <a:chOff x="5471937" y="4728375"/>
              <a:chExt cx="843049" cy="101614"/>
            </a:xfrm>
            <a:solidFill>
              <a:schemeClr val="accent1"/>
            </a:solidFill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B569AB94-289B-4DFC-B531-F1EB1EABBF0D}"/>
                  </a:ext>
                </a:extLst>
              </p:cNvPr>
              <p:cNvSpPr/>
              <p:nvPr/>
            </p:nvSpPr>
            <p:spPr>
              <a:xfrm rot="5400000">
                <a:off x="5619146" y="4728382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1E8AC17E-ED5C-4BF5-87F1-169DD5D93928}"/>
                  </a:ext>
                </a:extLst>
              </p:cNvPr>
              <p:cNvSpPr/>
              <p:nvPr/>
            </p:nvSpPr>
            <p:spPr>
              <a:xfrm rot="5400000">
                <a:off x="5471937" y="4728382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7E57CF9E-ABED-4BB0-B6DB-78A6871C0CA2}"/>
                  </a:ext>
                </a:extLst>
              </p:cNvPr>
              <p:cNvSpPr/>
              <p:nvPr/>
            </p:nvSpPr>
            <p:spPr>
              <a:xfrm rot="5400000">
                <a:off x="5916264" y="4728383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426B310-B890-4D84-A680-ACB1465EBFDD}"/>
                  </a:ext>
                </a:extLst>
              </p:cNvPr>
              <p:cNvSpPr/>
              <p:nvPr/>
            </p:nvSpPr>
            <p:spPr>
              <a:xfrm rot="5400000">
                <a:off x="5769054" y="4728375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709076F4-3FBF-4F8C-ADF2-580A6DF71153}"/>
                  </a:ext>
                </a:extLst>
              </p:cNvPr>
              <p:cNvSpPr/>
              <p:nvPr/>
            </p:nvSpPr>
            <p:spPr>
              <a:xfrm rot="5400000">
                <a:off x="6213381" y="4728384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C1B0BFAA-BF91-47F5-8786-D55C57883A29}"/>
                  </a:ext>
                </a:extLst>
              </p:cNvPr>
              <p:cNvSpPr/>
              <p:nvPr/>
            </p:nvSpPr>
            <p:spPr>
              <a:xfrm rot="5400000">
                <a:off x="6066187" y="4728378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0F515D-ADDF-40F0-A695-9CB7BC37D44B}"/>
                </a:ext>
              </a:extLst>
            </p:cNvPr>
            <p:cNvGrpSpPr/>
            <p:nvPr/>
          </p:nvGrpSpPr>
          <p:grpSpPr>
            <a:xfrm>
              <a:off x="1780304" y="2440170"/>
              <a:ext cx="1493518" cy="180017"/>
              <a:chOff x="5471937" y="4870459"/>
              <a:chExt cx="843049" cy="101615"/>
            </a:xfrm>
            <a:solidFill>
              <a:schemeClr val="accent1"/>
            </a:solidFill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A76F53A-0789-4E00-8BBC-98738C81AE4D}"/>
                  </a:ext>
                </a:extLst>
              </p:cNvPr>
              <p:cNvSpPr/>
              <p:nvPr/>
            </p:nvSpPr>
            <p:spPr>
              <a:xfrm rot="5400000">
                <a:off x="5619146" y="4870460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FD8B4D7-1CAC-4D78-AA0E-DC672FC0B1CF}"/>
                  </a:ext>
                </a:extLst>
              </p:cNvPr>
              <p:cNvSpPr/>
              <p:nvPr/>
            </p:nvSpPr>
            <p:spPr>
              <a:xfrm rot="5400000">
                <a:off x="5471937" y="4870460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A6794BEF-60B1-427B-B042-D7232C8590EE}"/>
                  </a:ext>
                </a:extLst>
              </p:cNvPr>
              <p:cNvSpPr/>
              <p:nvPr/>
            </p:nvSpPr>
            <p:spPr>
              <a:xfrm rot="5400000">
                <a:off x="5916264" y="4870461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0B6EFF93-6C92-4263-A7FA-A64DBBBBD11E}"/>
                  </a:ext>
                </a:extLst>
              </p:cNvPr>
              <p:cNvSpPr/>
              <p:nvPr/>
            </p:nvSpPr>
            <p:spPr>
              <a:xfrm rot="5400000">
                <a:off x="5769054" y="4870459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71EF11F3-F863-465B-AAF5-149D1008F3B0}"/>
                  </a:ext>
                </a:extLst>
              </p:cNvPr>
              <p:cNvSpPr/>
              <p:nvPr/>
            </p:nvSpPr>
            <p:spPr>
              <a:xfrm rot="5400000">
                <a:off x="6213381" y="4870469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2050EFB2-4BB1-4869-A1F8-C8EDB8B28F6A}"/>
                  </a:ext>
                </a:extLst>
              </p:cNvPr>
              <p:cNvSpPr/>
              <p:nvPr/>
            </p:nvSpPr>
            <p:spPr>
              <a:xfrm rot="5400000">
                <a:off x="6066187" y="4870463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2EDC109-69BA-4DBD-B62F-05B683C39E3C}"/>
                </a:ext>
              </a:extLst>
            </p:cNvPr>
            <p:cNvGrpSpPr/>
            <p:nvPr/>
          </p:nvGrpSpPr>
          <p:grpSpPr>
            <a:xfrm>
              <a:off x="1780304" y="2199778"/>
              <a:ext cx="1493518" cy="180017"/>
              <a:chOff x="5471937" y="4870459"/>
              <a:chExt cx="843049" cy="101615"/>
            </a:xfrm>
            <a:solidFill>
              <a:schemeClr val="accent1"/>
            </a:solidFill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221926D-3048-41BB-90A1-7B8A817E161B}"/>
                  </a:ext>
                </a:extLst>
              </p:cNvPr>
              <p:cNvSpPr/>
              <p:nvPr/>
            </p:nvSpPr>
            <p:spPr>
              <a:xfrm rot="5400000">
                <a:off x="5619146" y="4870460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AD8CCA0D-6F2D-428D-B252-D8619CFEBE3D}"/>
                  </a:ext>
                </a:extLst>
              </p:cNvPr>
              <p:cNvSpPr/>
              <p:nvPr/>
            </p:nvSpPr>
            <p:spPr>
              <a:xfrm rot="5400000">
                <a:off x="5471937" y="4870460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CEF6ADD9-7F18-4C48-B61B-F961D1AE043B}"/>
                  </a:ext>
                </a:extLst>
              </p:cNvPr>
              <p:cNvSpPr/>
              <p:nvPr/>
            </p:nvSpPr>
            <p:spPr>
              <a:xfrm rot="5400000">
                <a:off x="5916264" y="4870461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5397491-9DF5-45A9-A13B-4FFB81E5A42E}"/>
                  </a:ext>
                </a:extLst>
              </p:cNvPr>
              <p:cNvSpPr/>
              <p:nvPr/>
            </p:nvSpPr>
            <p:spPr>
              <a:xfrm rot="5400000">
                <a:off x="5769054" y="4870459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8FBEC07-9A54-4C31-8C1B-B1FD069414C5}"/>
                  </a:ext>
                </a:extLst>
              </p:cNvPr>
              <p:cNvSpPr/>
              <p:nvPr/>
            </p:nvSpPr>
            <p:spPr>
              <a:xfrm rot="5400000">
                <a:off x="6213381" y="4870469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5A645D48-5A44-460E-AD86-CB568EE02DB9}"/>
                  </a:ext>
                </a:extLst>
              </p:cNvPr>
              <p:cNvSpPr/>
              <p:nvPr/>
            </p:nvSpPr>
            <p:spPr>
              <a:xfrm rot="5400000">
                <a:off x="6066187" y="4870463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A204EA2-1AE1-40BB-9135-4CEC35549064}"/>
                </a:ext>
              </a:extLst>
            </p:cNvPr>
            <p:cNvGrpSpPr/>
            <p:nvPr/>
          </p:nvGrpSpPr>
          <p:grpSpPr>
            <a:xfrm>
              <a:off x="1780304" y="2680561"/>
              <a:ext cx="1493518" cy="180017"/>
              <a:chOff x="5471937" y="4870459"/>
              <a:chExt cx="843049" cy="101615"/>
            </a:xfrm>
            <a:solidFill>
              <a:schemeClr val="accent1"/>
            </a:solidFill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8DBD0AAE-5C98-4C92-A856-AD5C225CB220}"/>
                  </a:ext>
                </a:extLst>
              </p:cNvPr>
              <p:cNvSpPr/>
              <p:nvPr/>
            </p:nvSpPr>
            <p:spPr>
              <a:xfrm rot="5400000">
                <a:off x="5619146" y="4870460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6F37EF30-489E-471C-B354-721031B199F5}"/>
                  </a:ext>
                </a:extLst>
              </p:cNvPr>
              <p:cNvSpPr/>
              <p:nvPr/>
            </p:nvSpPr>
            <p:spPr>
              <a:xfrm rot="5400000">
                <a:off x="5471937" y="4870460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946DA118-E731-4BBA-A2E7-A292BFFCB55B}"/>
                  </a:ext>
                </a:extLst>
              </p:cNvPr>
              <p:cNvSpPr/>
              <p:nvPr/>
            </p:nvSpPr>
            <p:spPr>
              <a:xfrm rot="5400000">
                <a:off x="5916264" y="4870461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A45B7906-83D2-4DB7-886E-BF99E8C1E5B4}"/>
                  </a:ext>
                </a:extLst>
              </p:cNvPr>
              <p:cNvSpPr/>
              <p:nvPr/>
            </p:nvSpPr>
            <p:spPr>
              <a:xfrm rot="5400000">
                <a:off x="5769054" y="4870459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AE5589C1-43A1-4322-9B01-DCA4912E1518}"/>
                  </a:ext>
                </a:extLst>
              </p:cNvPr>
              <p:cNvSpPr/>
              <p:nvPr/>
            </p:nvSpPr>
            <p:spPr>
              <a:xfrm rot="5400000">
                <a:off x="6213381" y="4870469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61ADB04A-2074-4914-BAFC-CA3F49AC7ED9}"/>
                  </a:ext>
                </a:extLst>
              </p:cNvPr>
              <p:cNvSpPr/>
              <p:nvPr/>
            </p:nvSpPr>
            <p:spPr>
              <a:xfrm rot="5400000">
                <a:off x="6066187" y="4870463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FC5A26A0-5E82-46B7-878B-12C7E6F491E5}"/>
              </a:ext>
            </a:extLst>
          </p:cNvPr>
          <p:cNvCxnSpPr/>
          <p:nvPr/>
        </p:nvCxnSpPr>
        <p:spPr>
          <a:xfrm>
            <a:off x="4931616" y="1592580"/>
            <a:ext cx="2284524" cy="16383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417EF007-CC73-4FC8-9B6C-67157B188961}"/>
              </a:ext>
            </a:extLst>
          </p:cNvPr>
          <p:cNvCxnSpPr>
            <a:cxnSpLocks/>
          </p:cNvCxnSpPr>
          <p:nvPr/>
        </p:nvCxnSpPr>
        <p:spPr>
          <a:xfrm flipV="1">
            <a:off x="5012382" y="1628814"/>
            <a:ext cx="2150419" cy="16020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D00866F2-F5C8-4887-897A-2E3C92CC9C36}"/>
              </a:ext>
            </a:extLst>
          </p:cNvPr>
          <p:cNvCxnSpPr>
            <a:cxnSpLocks/>
          </p:cNvCxnSpPr>
          <p:nvPr/>
        </p:nvCxnSpPr>
        <p:spPr>
          <a:xfrm>
            <a:off x="5020002" y="4861560"/>
            <a:ext cx="21504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1EB3DA2-FDCA-40D7-A5F9-FE07047CE751}"/>
              </a:ext>
            </a:extLst>
          </p:cNvPr>
          <p:cNvGrpSpPr/>
          <p:nvPr/>
        </p:nvGrpSpPr>
        <p:grpSpPr>
          <a:xfrm>
            <a:off x="2528948" y="3380355"/>
            <a:ext cx="3035535" cy="1201708"/>
            <a:chOff x="1387738" y="3428999"/>
            <a:chExt cx="2280642" cy="902861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7932EE02-A8CF-47B1-A962-EAC5ACD3AA7D}"/>
                </a:ext>
              </a:extLst>
            </p:cNvPr>
            <p:cNvGrpSpPr/>
            <p:nvPr/>
          </p:nvGrpSpPr>
          <p:grpSpPr>
            <a:xfrm>
              <a:off x="1387738" y="3428999"/>
              <a:ext cx="2280642" cy="181354"/>
              <a:chOff x="1391683" y="3428999"/>
              <a:chExt cx="2280642" cy="181354"/>
            </a:xfrm>
            <a:grpFill/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235FD745-014C-4DBF-85EA-186E8C1CFB52}"/>
                  </a:ext>
                </a:extLst>
              </p:cNvPr>
              <p:cNvSpPr/>
              <p:nvPr/>
            </p:nvSpPr>
            <p:spPr>
              <a:xfrm>
                <a:off x="1652472" y="3429012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53FD1B23-4480-4A9F-B3D7-16F7DDA3A2AA}"/>
                  </a:ext>
                </a:extLst>
              </p:cNvPr>
              <p:cNvSpPr/>
              <p:nvPr/>
            </p:nvSpPr>
            <p:spPr>
              <a:xfrm>
                <a:off x="1391683" y="3429012"/>
                <a:ext cx="179997" cy="180003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8A788882-B7A4-40E4-8C25-E7B4DE638C17}"/>
                  </a:ext>
                </a:extLst>
              </p:cNvPr>
              <p:cNvSpPr/>
              <p:nvPr/>
            </p:nvSpPr>
            <p:spPr>
              <a:xfrm>
                <a:off x="2178837" y="3429014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4034FA77-BADD-4E84-A76B-95169D3B2F04}"/>
                  </a:ext>
                </a:extLst>
              </p:cNvPr>
              <p:cNvSpPr/>
              <p:nvPr/>
            </p:nvSpPr>
            <p:spPr>
              <a:xfrm>
                <a:off x="1918044" y="3428999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7B093B84-6B98-4DE8-A40B-853B5946639F}"/>
                  </a:ext>
                </a:extLst>
              </p:cNvPr>
              <p:cNvSpPr/>
              <p:nvPr/>
            </p:nvSpPr>
            <p:spPr>
              <a:xfrm>
                <a:off x="2705199" y="3429015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7B767F54-AB66-44A3-ABD0-1F7D595FAA4E}"/>
                  </a:ext>
                </a:extLst>
              </p:cNvPr>
              <p:cNvSpPr/>
              <p:nvPr/>
            </p:nvSpPr>
            <p:spPr>
              <a:xfrm>
                <a:off x="2444435" y="3429005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64557E9E-7B72-4461-A3C2-92260C9C8CF5}"/>
                  </a:ext>
                </a:extLst>
              </p:cNvPr>
              <p:cNvSpPr/>
              <p:nvPr/>
            </p:nvSpPr>
            <p:spPr>
              <a:xfrm>
                <a:off x="2965964" y="3430352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77914A48-6EC5-41E1-9C09-586DCA6988A6}"/>
                  </a:ext>
                </a:extLst>
              </p:cNvPr>
              <p:cNvSpPr/>
              <p:nvPr/>
            </p:nvSpPr>
            <p:spPr>
              <a:xfrm>
                <a:off x="3492326" y="3430353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74D7BA41-CBF6-4136-B227-7ABEF56D93BE}"/>
                  </a:ext>
                </a:extLst>
              </p:cNvPr>
              <p:cNvSpPr/>
              <p:nvPr/>
            </p:nvSpPr>
            <p:spPr>
              <a:xfrm>
                <a:off x="3231562" y="3430343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14EDDBE4-6211-437E-9335-98ED78E374C0}"/>
                </a:ext>
              </a:extLst>
            </p:cNvPr>
            <p:cNvGrpSpPr/>
            <p:nvPr/>
          </p:nvGrpSpPr>
          <p:grpSpPr>
            <a:xfrm>
              <a:off x="1387738" y="3669501"/>
              <a:ext cx="2280642" cy="181354"/>
              <a:chOff x="1391683" y="3428999"/>
              <a:chExt cx="2280642" cy="181354"/>
            </a:xfrm>
            <a:grpFill/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97758C8F-6C6D-429D-8B27-F2BC95F71F51}"/>
                  </a:ext>
                </a:extLst>
              </p:cNvPr>
              <p:cNvSpPr/>
              <p:nvPr/>
            </p:nvSpPr>
            <p:spPr>
              <a:xfrm>
                <a:off x="1652472" y="3429012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45077B61-76FD-40C6-B11C-9708C123A39E}"/>
                  </a:ext>
                </a:extLst>
              </p:cNvPr>
              <p:cNvSpPr/>
              <p:nvPr/>
            </p:nvSpPr>
            <p:spPr>
              <a:xfrm>
                <a:off x="1391683" y="3429012"/>
                <a:ext cx="179997" cy="180003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B1F29E82-1A22-4EE0-A87F-5C336F5A63CB}"/>
                  </a:ext>
                </a:extLst>
              </p:cNvPr>
              <p:cNvSpPr/>
              <p:nvPr/>
            </p:nvSpPr>
            <p:spPr>
              <a:xfrm>
                <a:off x="2178837" y="3429014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AF3DA32D-040B-4771-BF45-74E07FB290FF}"/>
                  </a:ext>
                </a:extLst>
              </p:cNvPr>
              <p:cNvSpPr/>
              <p:nvPr/>
            </p:nvSpPr>
            <p:spPr>
              <a:xfrm>
                <a:off x="1918044" y="3428999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F2D108B1-2618-4315-9407-DB815B2B527A}"/>
                  </a:ext>
                </a:extLst>
              </p:cNvPr>
              <p:cNvSpPr/>
              <p:nvPr/>
            </p:nvSpPr>
            <p:spPr>
              <a:xfrm>
                <a:off x="2705199" y="3429015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CC0B4B1B-652B-40F0-B942-40D99F7C568E}"/>
                  </a:ext>
                </a:extLst>
              </p:cNvPr>
              <p:cNvSpPr/>
              <p:nvPr/>
            </p:nvSpPr>
            <p:spPr>
              <a:xfrm>
                <a:off x="2444435" y="3429005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9751EC94-E9D8-41B1-BAEA-CDE7CB253397}"/>
                  </a:ext>
                </a:extLst>
              </p:cNvPr>
              <p:cNvSpPr/>
              <p:nvPr/>
            </p:nvSpPr>
            <p:spPr>
              <a:xfrm>
                <a:off x="2965964" y="3430352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AABE8509-FA5E-4CFA-A8A9-690F21B7EEF4}"/>
                  </a:ext>
                </a:extLst>
              </p:cNvPr>
              <p:cNvSpPr/>
              <p:nvPr/>
            </p:nvSpPr>
            <p:spPr>
              <a:xfrm>
                <a:off x="3492326" y="3430353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AE7AFEEB-B5E3-4A16-B8B2-A97B851198F4}"/>
                  </a:ext>
                </a:extLst>
              </p:cNvPr>
              <p:cNvSpPr/>
              <p:nvPr/>
            </p:nvSpPr>
            <p:spPr>
              <a:xfrm>
                <a:off x="3231562" y="3430343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C4C9CBE5-34AD-481F-825E-A2046723C03D}"/>
                </a:ext>
              </a:extLst>
            </p:cNvPr>
            <p:cNvGrpSpPr/>
            <p:nvPr/>
          </p:nvGrpSpPr>
          <p:grpSpPr>
            <a:xfrm>
              <a:off x="1387738" y="3910003"/>
              <a:ext cx="2280642" cy="181354"/>
              <a:chOff x="1391683" y="3428999"/>
              <a:chExt cx="2280642" cy="181354"/>
            </a:xfrm>
            <a:grpFill/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110BA51E-C16B-43BB-847D-4380DB64E68A}"/>
                  </a:ext>
                </a:extLst>
              </p:cNvPr>
              <p:cNvSpPr/>
              <p:nvPr/>
            </p:nvSpPr>
            <p:spPr>
              <a:xfrm>
                <a:off x="1652472" y="3429012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E66C452F-1D3C-4BE2-81CF-70D79E023A3B}"/>
                  </a:ext>
                </a:extLst>
              </p:cNvPr>
              <p:cNvSpPr/>
              <p:nvPr/>
            </p:nvSpPr>
            <p:spPr>
              <a:xfrm>
                <a:off x="1391683" y="3429012"/>
                <a:ext cx="179997" cy="180003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47BCAD7F-3058-4532-8DC8-BB43C1806E8B}"/>
                  </a:ext>
                </a:extLst>
              </p:cNvPr>
              <p:cNvSpPr/>
              <p:nvPr/>
            </p:nvSpPr>
            <p:spPr>
              <a:xfrm>
                <a:off x="2178837" y="3429014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A6F93FCB-26F9-404D-8B9D-467D49AA6007}"/>
                  </a:ext>
                </a:extLst>
              </p:cNvPr>
              <p:cNvSpPr/>
              <p:nvPr/>
            </p:nvSpPr>
            <p:spPr>
              <a:xfrm>
                <a:off x="1918044" y="3428999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482FF13E-0FA1-4CBC-A89D-01C8C0A45CE7}"/>
                  </a:ext>
                </a:extLst>
              </p:cNvPr>
              <p:cNvSpPr/>
              <p:nvPr/>
            </p:nvSpPr>
            <p:spPr>
              <a:xfrm>
                <a:off x="2705199" y="3429015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16E33591-D3D2-47D1-B3FF-CAE11408E013}"/>
                  </a:ext>
                </a:extLst>
              </p:cNvPr>
              <p:cNvSpPr/>
              <p:nvPr/>
            </p:nvSpPr>
            <p:spPr>
              <a:xfrm>
                <a:off x="2444435" y="3429005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668B537-47D6-49CE-BF4A-5735879078ED}"/>
                  </a:ext>
                </a:extLst>
              </p:cNvPr>
              <p:cNvSpPr/>
              <p:nvPr/>
            </p:nvSpPr>
            <p:spPr>
              <a:xfrm>
                <a:off x="2965964" y="3430352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9340796-4896-49C4-B0C8-E9F8007A5189}"/>
                  </a:ext>
                </a:extLst>
              </p:cNvPr>
              <p:cNvSpPr/>
              <p:nvPr/>
            </p:nvSpPr>
            <p:spPr>
              <a:xfrm>
                <a:off x="3492326" y="3430353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A937667C-3DE7-436A-A2B0-DF8DDC5DE5C0}"/>
                  </a:ext>
                </a:extLst>
              </p:cNvPr>
              <p:cNvSpPr/>
              <p:nvPr/>
            </p:nvSpPr>
            <p:spPr>
              <a:xfrm>
                <a:off x="3231562" y="3430343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892D9F5-F91E-4411-B6FF-E5C9E2572B9F}"/>
                </a:ext>
              </a:extLst>
            </p:cNvPr>
            <p:cNvGrpSpPr/>
            <p:nvPr/>
          </p:nvGrpSpPr>
          <p:grpSpPr>
            <a:xfrm>
              <a:off x="1387738" y="4150506"/>
              <a:ext cx="2280642" cy="181354"/>
              <a:chOff x="1391683" y="3428999"/>
              <a:chExt cx="2280642" cy="181354"/>
            </a:xfrm>
            <a:grpFill/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6A7DCFB0-CE19-4F0A-93E5-AE2537EF43F0}"/>
                  </a:ext>
                </a:extLst>
              </p:cNvPr>
              <p:cNvSpPr/>
              <p:nvPr/>
            </p:nvSpPr>
            <p:spPr>
              <a:xfrm>
                <a:off x="1652472" y="3429012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F36538AE-832A-4C5C-A29C-A1215D28CB8B}"/>
                  </a:ext>
                </a:extLst>
              </p:cNvPr>
              <p:cNvSpPr/>
              <p:nvPr/>
            </p:nvSpPr>
            <p:spPr>
              <a:xfrm>
                <a:off x="1391683" y="3429012"/>
                <a:ext cx="179997" cy="180003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870D9691-0854-4EEB-BADB-F47D5D38D30C}"/>
                  </a:ext>
                </a:extLst>
              </p:cNvPr>
              <p:cNvSpPr/>
              <p:nvPr/>
            </p:nvSpPr>
            <p:spPr>
              <a:xfrm>
                <a:off x="2178837" y="3429014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7D0D7DE4-F1DD-4B7C-9109-3E26FB01FAE9}"/>
                  </a:ext>
                </a:extLst>
              </p:cNvPr>
              <p:cNvSpPr/>
              <p:nvPr/>
            </p:nvSpPr>
            <p:spPr>
              <a:xfrm>
                <a:off x="1918044" y="3428999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F671074D-0C61-47D5-BEC2-F6B7EE64A7CE}"/>
                  </a:ext>
                </a:extLst>
              </p:cNvPr>
              <p:cNvSpPr/>
              <p:nvPr/>
            </p:nvSpPr>
            <p:spPr>
              <a:xfrm>
                <a:off x="2705199" y="3429015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B5DC4AB5-9127-4AC2-9BCA-A5970C45E7E7}"/>
                  </a:ext>
                </a:extLst>
              </p:cNvPr>
              <p:cNvSpPr/>
              <p:nvPr/>
            </p:nvSpPr>
            <p:spPr>
              <a:xfrm>
                <a:off x="2444435" y="3429005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2300DBEA-FEFF-426F-AAF0-6BA8D0B77599}"/>
                  </a:ext>
                </a:extLst>
              </p:cNvPr>
              <p:cNvSpPr/>
              <p:nvPr/>
            </p:nvSpPr>
            <p:spPr>
              <a:xfrm>
                <a:off x="2965964" y="3430352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FA513630-735E-4E5E-8781-8032859AAC45}"/>
                  </a:ext>
                </a:extLst>
              </p:cNvPr>
              <p:cNvSpPr/>
              <p:nvPr/>
            </p:nvSpPr>
            <p:spPr>
              <a:xfrm>
                <a:off x="3492326" y="3430353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12FF691C-3A78-4494-B099-EDC5D2ABB5B8}"/>
                  </a:ext>
                </a:extLst>
              </p:cNvPr>
              <p:cNvSpPr/>
              <p:nvPr/>
            </p:nvSpPr>
            <p:spPr>
              <a:xfrm>
                <a:off x="3231562" y="3430343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</p:grp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8C4D685F-DB4E-4CE3-A82B-59588A4AEEE1}"/>
              </a:ext>
            </a:extLst>
          </p:cNvPr>
          <p:cNvGrpSpPr/>
          <p:nvPr/>
        </p:nvGrpSpPr>
        <p:grpSpPr>
          <a:xfrm>
            <a:off x="2714608" y="5004920"/>
            <a:ext cx="2688458" cy="561490"/>
            <a:chOff x="1540138" y="3581399"/>
            <a:chExt cx="2019878" cy="421855"/>
          </a:xfrm>
          <a:solidFill>
            <a:schemeClr val="accent6"/>
          </a:solidFill>
        </p:grpSpPr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AA2ECEDA-8B5C-4D8F-AB4F-655386EB46A5}"/>
                </a:ext>
              </a:extLst>
            </p:cNvPr>
            <p:cNvSpPr/>
            <p:nvPr/>
          </p:nvSpPr>
          <p:spPr>
            <a:xfrm>
              <a:off x="1800927" y="3581412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6CED3C6A-F71D-4B65-8EF3-285D459B4669}"/>
                </a:ext>
              </a:extLst>
            </p:cNvPr>
            <p:cNvSpPr/>
            <p:nvPr/>
          </p:nvSpPr>
          <p:spPr>
            <a:xfrm>
              <a:off x="1540138" y="3581412"/>
              <a:ext cx="179997" cy="180003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  <a:endParaRPr lang="en-GB" sz="4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DD7A272E-4E32-478A-BF97-ED8819116213}"/>
                </a:ext>
              </a:extLst>
            </p:cNvPr>
            <p:cNvSpPr/>
            <p:nvPr/>
          </p:nvSpPr>
          <p:spPr>
            <a:xfrm>
              <a:off x="2327292" y="3581414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2843E14D-09F8-4616-BF98-530B2C5D2A3F}"/>
                </a:ext>
              </a:extLst>
            </p:cNvPr>
            <p:cNvSpPr/>
            <p:nvPr/>
          </p:nvSpPr>
          <p:spPr>
            <a:xfrm>
              <a:off x="2066499" y="3581399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6E39AD2B-3110-4C6C-A4A9-678242BA2A44}"/>
                </a:ext>
              </a:extLst>
            </p:cNvPr>
            <p:cNvSpPr/>
            <p:nvPr/>
          </p:nvSpPr>
          <p:spPr>
            <a:xfrm>
              <a:off x="2853654" y="3581415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622BC51C-BE3B-48D1-85ED-4DAF7ED32195}"/>
                </a:ext>
              </a:extLst>
            </p:cNvPr>
            <p:cNvSpPr/>
            <p:nvPr/>
          </p:nvSpPr>
          <p:spPr>
            <a:xfrm>
              <a:off x="2592890" y="3581405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7AA70347-7B42-4292-B405-219177B5F9D0}"/>
                </a:ext>
              </a:extLst>
            </p:cNvPr>
            <p:cNvSpPr/>
            <p:nvPr/>
          </p:nvSpPr>
          <p:spPr>
            <a:xfrm>
              <a:off x="3114419" y="3582752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A099C90C-F776-4175-901A-1A9C7CE97C7C}"/>
                </a:ext>
              </a:extLst>
            </p:cNvPr>
            <p:cNvSpPr/>
            <p:nvPr/>
          </p:nvSpPr>
          <p:spPr>
            <a:xfrm>
              <a:off x="3380017" y="3582743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4EA77F4A-F99C-4E63-AD76-202BCBD98632}"/>
                </a:ext>
              </a:extLst>
            </p:cNvPr>
            <p:cNvSpPr/>
            <p:nvPr/>
          </p:nvSpPr>
          <p:spPr>
            <a:xfrm>
              <a:off x="1800927" y="3821914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068B4F20-6FBC-47E8-BFB0-54C7C9A95761}"/>
                </a:ext>
              </a:extLst>
            </p:cNvPr>
            <p:cNvSpPr/>
            <p:nvPr/>
          </p:nvSpPr>
          <p:spPr>
            <a:xfrm>
              <a:off x="1540138" y="3821914"/>
              <a:ext cx="179997" cy="180003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  <a:endParaRPr lang="en-GB" sz="4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F37E17B5-2503-4852-B3F9-E95B5E6FDF0E}"/>
                </a:ext>
              </a:extLst>
            </p:cNvPr>
            <p:cNvSpPr/>
            <p:nvPr/>
          </p:nvSpPr>
          <p:spPr>
            <a:xfrm>
              <a:off x="2327292" y="3821916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0CAB0D0A-B02B-493E-BE46-704BA9263326}"/>
                </a:ext>
              </a:extLst>
            </p:cNvPr>
            <p:cNvSpPr/>
            <p:nvPr/>
          </p:nvSpPr>
          <p:spPr>
            <a:xfrm>
              <a:off x="2066499" y="3821901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02A0A2D1-1510-4C96-BA81-E893E72F24F1}"/>
                </a:ext>
              </a:extLst>
            </p:cNvPr>
            <p:cNvSpPr/>
            <p:nvPr/>
          </p:nvSpPr>
          <p:spPr>
            <a:xfrm>
              <a:off x="2853654" y="3821917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CAC78849-E5FC-4D8F-8FBF-FAAB914BA733}"/>
                </a:ext>
              </a:extLst>
            </p:cNvPr>
            <p:cNvSpPr/>
            <p:nvPr/>
          </p:nvSpPr>
          <p:spPr>
            <a:xfrm>
              <a:off x="2592890" y="3821907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AC5EC612-E3CD-464E-AA6C-5D7890C6C609}"/>
                </a:ext>
              </a:extLst>
            </p:cNvPr>
            <p:cNvSpPr/>
            <p:nvPr/>
          </p:nvSpPr>
          <p:spPr>
            <a:xfrm>
              <a:off x="3114419" y="3823254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77D2C056-02C8-4CA8-A852-5D600B49EBCC}"/>
                </a:ext>
              </a:extLst>
            </p:cNvPr>
            <p:cNvSpPr/>
            <p:nvPr/>
          </p:nvSpPr>
          <p:spPr>
            <a:xfrm>
              <a:off x="3380017" y="3823245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00324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fact that will help you solve 80 x 3.</a:t>
            </a:r>
          </a:p>
          <a:p>
            <a:pPr lvl="0" algn="ctr"/>
            <a:endParaRPr lang="en-GB" sz="2000" b="1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AED4310-485A-433F-9C6A-7D23560D6CF8}"/>
              </a:ext>
            </a:extLst>
          </p:cNvPr>
          <p:cNvGraphicFramePr>
            <a:graphicFrameLocks noGrp="1"/>
          </p:cNvGraphicFramePr>
          <p:nvPr/>
        </p:nvGraphicFramePr>
        <p:xfrm>
          <a:off x="3504859" y="2006166"/>
          <a:ext cx="5182285" cy="270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6190263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34569191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41499731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43536797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021110691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27452411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48547465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2969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53348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4986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3203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018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047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15C545A-A3F7-4C0E-BFF5-67362446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Starter: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CC01D-85FB-4BF6-9C7D-D931C9C4A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149"/>
            <a:ext cx="10515600" cy="471781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</a:rPr>
              <a:t>You have 20 cubes on your table. </a:t>
            </a:r>
          </a:p>
          <a:p>
            <a:pPr marL="0" indent="0" algn="ctr">
              <a:buNone/>
            </a:pPr>
            <a:endParaRPr lang="en-GB" sz="3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</a:rPr>
              <a:t>How many groups of:</a:t>
            </a:r>
          </a:p>
          <a:p>
            <a:pPr algn="ctr"/>
            <a:r>
              <a:rPr lang="en-GB" sz="3600" dirty="0">
                <a:latin typeface="Comic Sans MS" panose="030F0702030302020204" pitchFamily="66" charset="0"/>
              </a:rPr>
              <a:t>2</a:t>
            </a:r>
          </a:p>
          <a:p>
            <a:pPr algn="ctr"/>
            <a:r>
              <a:rPr lang="en-GB" sz="3600" dirty="0">
                <a:latin typeface="Comic Sans MS" panose="030F0702030302020204" pitchFamily="66" charset="0"/>
              </a:rPr>
              <a:t>5</a:t>
            </a:r>
          </a:p>
          <a:p>
            <a:pPr algn="ctr"/>
            <a:r>
              <a:rPr lang="en-GB" sz="3600" dirty="0">
                <a:latin typeface="Comic Sans MS" panose="030F0702030302020204" pitchFamily="66" charset="0"/>
              </a:rPr>
              <a:t>10</a:t>
            </a: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</a:rPr>
              <a:t>Can anymore groups be made?</a:t>
            </a:r>
          </a:p>
        </p:txBody>
      </p:sp>
    </p:spTree>
    <p:extLst>
      <p:ext uri="{BB962C8B-B14F-4D97-AF65-F5344CB8AC3E}">
        <p14:creationId xmlns:p14="http://schemas.microsoft.com/office/powerpoint/2010/main" val="4023548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fact that will help you solve 80 x 3.</a:t>
            </a:r>
          </a:p>
          <a:p>
            <a:pPr lvl="0" algn="ctr"/>
            <a:endParaRPr lang="en-GB" sz="2000" b="1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AED4310-485A-433F-9C6A-7D23560D6CF8}"/>
              </a:ext>
            </a:extLst>
          </p:cNvPr>
          <p:cNvGraphicFramePr>
            <a:graphicFrameLocks noGrp="1"/>
          </p:cNvGraphicFramePr>
          <p:nvPr/>
        </p:nvGraphicFramePr>
        <p:xfrm>
          <a:off x="3504859" y="2006166"/>
          <a:ext cx="5182285" cy="270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6190263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34569191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41499731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43536797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021110691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27452411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48547465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2969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53348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4986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3203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018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445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DF20FCD-9EEA-4F49-A0C6-89AA6D82349F}"/>
              </a:ext>
            </a:extLst>
          </p:cNvPr>
          <p:cNvSpPr/>
          <p:nvPr/>
        </p:nvSpPr>
        <p:spPr>
          <a:xfrm>
            <a:off x="4151416" y="2019300"/>
            <a:ext cx="3889171" cy="1552575"/>
          </a:xfrm>
          <a:prstGeom prst="roundRect">
            <a:avLst/>
          </a:prstGeom>
          <a:solidFill>
            <a:srgbClr val="F1CFED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If 4 x 80 = 320, then 320 divided by 80 = 40.</a:t>
            </a:r>
          </a:p>
        </p:txBody>
      </p:sp>
    </p:spTree>
    <p:extLst>
      <p:ext uri="{BB962C8B-B14F-4D97-AF65-F5344CB8AC3E}">
        <p14:creationId xmlns:p14="http://schemas.microsoft.com/office/powerpoint/2010/main" val="807622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False. 320 divided by 80 = 4.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DF20FCD-9EEA-4F49-A0C6-89AA6D82349F}"/>
              </a:ext>
            </a:extLst>
          </p:cNvPr>
          <p:cNvSpPr/>
          <p:nvPr/>
        </p:nvSpPr>
        <p:spPr>
          <a:xfrm>
            <a:off x="4151416" y="2019300"/>
            <a:ext cx="3889171" cy="1552575"/>
          </a:xfrm>
          <a:prstGeom prst="roundRect">
            <a:avLst/>
          </a:prstGeom>
          <a:solidFill>
            <a:srgbClr val="F1CFED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If 4 x 80 = 320, then 320 divided by 80 = 40.</a:t>
            </a:r>
          </a:p>
        </p:txBody>
      </p:sp>
    </p:spTree>
    <p:extLst>
      <p:ext uri="{BB962C8B-B14F-4D97-AF65-F5344CB8AC3E}">
        <p14:creationId xmlns:p14="http://schemas.microsoft.com/office/powerpoint/2010/main" val="3528525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fact family.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10DEC60E-1B4B-40B8-B413-35BFBD5F2944}"/>
              </a:ext>
            </a:extLst>
          </p:cNvPr>
          <p:cNvGraphicFramePr>
            <a:graphicFrameLocks noGrp="1"/>
          </p:cNvGraphicFramePr>
          <p:nvPr/>
        </p:nvGraphicFramePr>
        <p:xfrm>
          <a:off x="4016426" y="1518787"/>
          <a:ext cx="3826570" cy="33405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5314">
                  <a:extLst>
                    <a:ext uri="{9D8B030D-6E8A-4147-A177-3AD203B41FA5}">
                      <a16:colId xmlns:a16="http://schemas.microsoft.com/office/drawing/2014/main" val="2333886744"/>
                    </a:ext>
                  </a:extLst>
                </a:gridCol>
                <a:gridCol w="765314">
                  <a:extLst>
                    <a:ext uri="{9D8B030D-6E8A-4147-A177-3AD203B41FA5}">
                      <a16:colId xmlns:a16="http://schemas.microsoft.com/office/drawing/2014/main" val="2755556278"/>
                    </a:ext>
                  </a:extLst>
                </a:gridCol>
                <a:gridCol w="765314">
                  <a:extLst>
                    <a:ext uri="{9D8B030D-6E8A-4147-A177-3AD203B41FA5}">
                      <a16:colId xmlns:a16="http://schemas.microsoft.com/office/drawing/2014/main" val="3886850243"/>
                    </a:ext>
                  </a:extLst>
                </a:gridCol>
                <a:gridCol w="765314">
                  <a:extLst>
                    <a:ext uri="{9D8B030D-6E8A-4147-A177-3AD203B41FA5}">
                      <a16:colId xmlns:a16="http://schemas.microsoft.com/office/drawing/2014/main" val="4210666052"/>
                    </a:ext>
                  </a:extLst>
                </a:gridCol>
                <a:gridCol w="765314">
                  <a:extLst>
                    <a:ext uri="{9D8B030D-6E8A-4147-A177-3AD203B41FA5}">
                      <a16:colId xmlns:a16="http://schemas.microsoft.com/office/drawing/2014/main" val="3972086232"/>
                    </a:ext>
                  </a:extLst>
                </a:gridCol>
              </a:tblGrid>
              <a:tr h="765314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9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91552"/>
                  </a:ext>
                </a:extLst>
              </a:tr>
              <a:tr h="9309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4401335"/>
                  </a:ext>
                </a:extLst>
              </a:tr>
              <a:tr h="765314">
                <a:tc>
                  <a:txBody>
                    <a:bodyPr/>
                    <a:lstStyle/>
                    <a:p>
                      <a:pPr algn="ctr"/>
                      <a:endParaRPr lang="en-GB" sz="29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1268113"/>
                  </a:ext>
                </a:extLst>
              </a:tr>
              <a:tr h="9309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1491298"/>
                  </a:ext>
                </a:extLst>
              </a:tr>
              <a:tr h="765314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9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6947791"/>
                  </a:ext>
                </a:extLst>
              </a:tr>
              <a:tr h="9309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9352452"/>
                  </a:ext>
                </a:extLst>
              </a:tr>
              <a:tr h="765314">
                <a:tc>
                  <a:txBody>
                    <a:bodyPr/>
                    <a:lstStyle/>
                    <a:p>
                      <a:pPr algn="ctr"/>
                      <a:endParaRPr lang="en-GB" sz="29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9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26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275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fact family.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2E6829E-66C3-450B-83AB-0636944D9243}"/>
              </a:ext>
            </a:extLst>
          </p:cNvPr>
          <p:cNvGraphicFramePr>
            <a:graphicFrameLocks noGrp="1"/>
          </p:cNvGraphicFramePr>
          <p:nvPr/>
        </p:nvGraphicFramePr>
        <p:xfrm>
          <a:off x="4016426" y="1518787"/>
          <a:ext cx="3826570" cy="33405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5314">
                  <a:extLst>
                    <a:ext uri="{9D8B030D-6E8A-4147-A177-3AD203B41FA5}">
                      <a16:colId xmlns:a16="http://schemas.microsoft.com/office/drawing/2014/main" val="2333886744"/>
                    </a:ext>
                  </a:extLst>
                </a:gridCol>
                <a:gridCol w="765314">
                  <a:extLst>
                    <a:ext uri="{9D8B030D-6E8A-4147-A177-3AD203B41FA5}">
                      <a16:colId xmlns:a16="http://schemas.microsoft.com/office/drawing/2014/main" val="2755556278"/>
                    </a:ext>
                  </a:extLst>
                </a:gridCol>
                <a:gridCol w="765314">
                  <a:extLst>
                    <a:ext uri="{9D8B030D-6E8A-4147-A177-3AD203B41FA5}">
                      <a16:colId xmlns:a16="http://schemas.microsoft.com/office/drawing/2014/main" val="3886850243"/>
                    </a:ext>
                  </a:extLst>
                </a:gridCol>
                <a:gridCol w="765314">
                  <a:extLst>
                    <a:ext uri="{9D8B030D-6E8A-4147-A177-3AD203B41FA5}">
                      <a16:colId xmlns:a16="http://schemas.microsoft.com/office/drawing/2014/main" val="4210666052"/>
                    </a:ext>
                  </a:extLst>
                </a:gridCol>
                <a:gridCol w="765314">
                  <a:extLst>
                    <a:ext uri="{9D8B030D-6E8A-4147-A177-3AD203B41FA5}">
                      <a16:colId xmlns:a16="http://schemas.microsoft.com/office/drawing/2014/main" val="3972086232"/>
                    </a:ext>
                  </a:extLst>
                </a:gridCol>
              </a:tblGrid>
              <a:tr h="765314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91552"/>
                  </a:ext>
                </a:extLst>
              </a:tr>
              <a:tr h="9309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4401335"/>
                  </a:ext>
                </a:extLst>
              </a:tr>
              <a:tr h="765314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1268113"/>
                  </a:ext>
                </a:extLst>
              </a:tr>
              <a:tr h="9309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1491298"/>
                  </a:ext>
                </a:extLst>
              </a:tr>
              <a:tr h="765314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6947791"/>
                  </a:ext>
                </a:extLst>
              </a:tr>
              <a:tr h="9309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9352452"/>
                  </a:ext>
                </a:extLst>
              </a:tr>
              <a:tr h="765314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26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560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Erica has written some number sentences about a fact family, but she’s made a mistake.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and explain her mistake.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AFB9798-5895-46B5-9FC8-F82E4397DD2A}"/>
              </a:ext>
            </a:extLst>
          </p:cNvPr>
          <p:cNvGraphicFramePr>
            <a:graphicFrameLocks noGrp="1"/>
          </p:cNvGraphicFramePr>
          <p:nvPr/>
        </p:nvGraphicFramePr>
        <p:xfrm>
          <a:off x="2189152" y="2214506"/>
          <a:ext cx="33848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977">
                  <a:extLst>
                    <a:ext uri="{9D8B030D-6E8A-4147-A177-3AD203B41FA5}">
                      <a16:colId xmlns:a16="http://schemas.microsoft.com/office/drawing/2014/main" val="2953009332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39947995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1173237330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779171277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455193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778662"/>
                  </a:ext>
                </a:extLst>
              </a:tr>
            </a:tbl>
          </a:graphicData>
        </a:graphic>
      </p:graphicFrame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05023375-AED4-45FA-89C3-36E9C100092F}"/>
              </a:ext>
            </a:extLst>
          </p:cNvPr>
          <p:cNvGraphicFramePr>
            <a:graphicFrameLocks noGrp="1"/>
          </p:cNvGraphicFramePr>
          <p:nvPr/>
        </p:nvGraphicFramePr>
        <p:xfrm>
          <a:off x="6566080" y="2214506"/>
          <a:ext cx="33848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977">
                  <a:extLst>
                    <a:ext uri="{9D8B030D-6E8A-4147-A177-3AD203B41FA5}">
                      <a16:colId xmlns:a16="http://schemas.microsoft.com/office/drawing/2014/main" val="2953009332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39947995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1173237330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779171277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455193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778662"/>
                  </a:ext>
                </a:extLst>
              </a:tr>
            </a:tbl>
          </a:graphicData>
        </a:graphic>
      </p:graphicFrame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9C7C2B33-231C-47CB-A0D8-45289E6D6F5F}"/>
              </a:ext>
            </a:extLst>
          </p:cNvPr>
          <p:cNvGraphicFramePr>
            <a:graphicFrameLocks noGrp="1"/>
          </p:cNvGraphicFramePr>
          <p:nvPr/>
        </p:nvGraphicFramePr>
        <p:xfrm>
          <a:off x="2189152" y="3290450"/>
          <a:ext cx="33848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977">
                  <a:extLst>
                    <a:ext uri="{9D8B030D-6E8A-4147-A177-3AD203B41FA5}">
                      <a16:colId xmlns:a16="http://schemas.microsoft.com/office/drawing/2014/main" val="2953009332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39947995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1173237330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779171277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455193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778662"/>
                  </a:ext>
                </a:extLst>
              </a:tr>
            </a:tbl>
          </a:graphicData>
        </a:graphic>
      </p:graphicFrame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0E6AEFFB-8D11-4906-9AC2-6B3685966D5B}"/>
              </a:ext>
            </a:extLst>
          </p:cNvPr>
          <p:cNvGraphicFramePr>
            <a:graphicFrameLocks noGrp="1"/>
          </p:cNvGraphicFramePr>
          <p:nvPr/>
        </p:nvGraphicFramePr>
        <p:xfrm>
          <a:off x="6566080" y="3290450"/>
          <a:ext cx="33848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977">
                  <a:extLst>
                    <a:ext uri="{9D8B030D-6E8A-4147-A177-3AD203B41FA5}">
                      <a16:colId xmlns:a16="http://schemas.microsoft.com/office/drawing/2014/main" val="2953009332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39947995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1173237330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779171277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455193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778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838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Erica has written some number sentences about a fact family, but she’s made a mistake.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and explain her mistake.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Erica has made a mistake because…</a:t>
            </a:r>
          </a:p>
          <a:p>
            <a:pPr lvl="0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AFB9798-5895-46B5-9FC8-F82E4397DD2A}"/>
              </a:ext>
            </a:extLst>
          </p:cNvPr>
          <p:cNvGraphicFramePr>
            <a:graphicFrameLocks noGrp="1"/>
          </p:cNvGraphicFramePr>
          <p:nvPr/>
        </p:nvGraphicFramePr>
        <p:xfrm>
          <a:off x="2189152" y="2214506"/>
          <a:ext cx="33848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977">
                  <a:extLst>
                    <a:ext uri="{9D8B030D-6E8A-4147-A177-3AD203B41FA5}">
                      <a16:colId xmlns:a16="http://schemas.microsoft.com/office/drawing/2014/main" val="2953009332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39947995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1173237330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779171277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455193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778662"/>
                  </a:ext>
                </a:extLst>
              </a:tr>
            </a:tbl>
          </a:graphicData>
        </a:graphic>
      </p:graphicFrame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05023375-AED4-45FA-89C3-36E9C100092F}"/>
              </a:ext>
            </a:extLst>
          </p:cNvPr>
          <p:cNvGraphicFramePr>
            <a:graphicFrameLocks noGrp="1"/>
          </p:cNvGraphicFramePr>
          <p:nvPr/>
        </p:nvGraphicFramePr>
        <p:xfrm>
          <a:off x="6566080" y="2214506"/>
          <a:ext cx="33848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977">
                  <a:extLst>
                    <a:ext uri="{9D8B030D-6E8A-4147-A177-3AD203B41FA5}">
                      <a16:colId xmlns:a16="http://schemas.microsoft.com/office/drawing/2014/main" val="2953009332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39947995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1173237330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779171277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455193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778662"/>
                  </a:ext>
                </a:extLst>
              </a:tr>
            </a:tbl>
          </a:graphicData>
        </a:graphic>
      </p:graphicFrame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9C7C2B33-231C-47CB-A0D8-45289E6D6F5F}"/>
              </a:ext>
            </a:extLst>
          </p:cNvPr>
          <p:cNvGraphicFramePr>
            <a:graphicFrameLocks noGrp="1"/>
          </p:cNvGraphicFramePr>
          <p:nvPr/>
        </p:nvGraphicFramePr>
        <p:xfrm>
          <a:off x="2189152" y="3290450"/>
          <a:ext cx="33848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977">
                  <a:extLst>
                    <a:ext uri="{9D8B030D-6E8A-4147-A177-3AD203B41FA5}">
                      <a16:colId xmlns:a16="http://schemas.microsoft.com/office/drawing/2014/main" val="2953009332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39947995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1173237330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779171277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455193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778662"/>
                  </a:ext>
                </a:extLst>
              </a:tr>
            </a:tbl>
          </a:graphicData>
        </a:graphic>
      </p:graphicFrame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0E6AEFFB-8D11-4906-9AC2-6B3685966D5B}"/>
              </a:ext>
            </a:extLst>
          </p:cNvPr>
          <p:cNvGraphicFramePr>
            <a:graphicFrameLocks noGrp="1"/>
          </p:cNvGraphicFramePr>
          <p:nvPr/>
        </p:nvGraphicFramePr>
        <p:xfrm>
          <a:off x="6566080" y="3290450"/>
          <a:ext cx="33848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977">
                  <a:extLst>
                    <a:ext uri="{9D8B030D-6E8A-4147-A177-3AD203B41FA5}">
                      <a16:colId xmlns:a16="http://schemas.microsoft.com/office/drawing/2014/main" val="2953009332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39947995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1173237330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779171277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455193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160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778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99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Erica has written some number sentences about a fact family, but she’s made a mistake.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and explain her mistake.</a:t>
            </a:r>
          </a:p>
          <a:p>
            <a:pPr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Erica has made a mistake because she has put 160 ÷ 2 = 8.</a:t>
            </a:r>
          </a:p>
          <a:p>
            <a:pPr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We know that 16 ÷ 2 = 8, and we know that 160 is 10 times bigger than 16, so the answer also needs to be 10 times bigger. The correct answer is 160 ÷ 2 = 80.</a:t>
            </a:r>
          </a:p>
          <a:p>
            <a:pPr lvl="0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AFB9798-5895-46B5-9FC8-F82E4397DD2A}"/>
              </a:ext>
            </a:extLst>
          </p:cNvPr>
          <p:cNvGraphicFramePr>
            <a:graphicFrameLocks noGrp="1"/>
          </p:cNvGraphicFramePr>
          <p:nvPr/>
        </p:nvGraphicFramePr>
        <p:xfrm>
          <a:off x="2189152" y="2214506"/>
          <a:ext cx="33848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977">
                  <a:extLst>
                    <a:ext uri="{9D8B030D-6E8A-4147-A177-3AD203B41FA5}">
                      <a16:colId xmlns:a16="http://schemas.microsoft.com/office/drawing/2014/main" val="2953009332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39947995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1173237330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779171277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455193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778662"/>
                  </a:ext>
                </a:extLst>
              </a:tr>
            </a:tbl>
          </a:graphicData>
        </a:graphic>
      </p:graphicFrame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05023375-AED4-45FA-89C3-36E9C100092F}"/>
              </a:ext>
            </a:extLst>
          </p:cNvPr>
          <p:cNvGraphicFramePr>
            <a:graphicFrameLocks noGrp="1"/>
          </p:cNvGraphicFramePr>
          <p:nvPr/>
        </p:nvGraphicFramePr>
        <p:xfrm>
          <a:off x="6566080" y="2214506"/>
          <a:ext cx="33848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977">
                  <a:extLst>
                    <a:ext uri="{9D8B030D-6E8A-4147-A177-3AD203B41FA5}">
                      <a16:colId xmlns:a16="http://schemas.microsoft.com/office/drawing/2014/main" val="2953009332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39947995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1173237330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779171277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455193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778662"/>
                  </a:ext>
                </a:extLst>
              </a:tr>
            </a:tbl>
          </a:graphicData>
        </a:graphic>
      </p:graphicFrame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9C7C2B33-231C-47CB-A0D8-45289E6D6F5F}"/>
              </a:ext>
            </a:extLst>
          </p:cNvPr>
          <p:cNvGraphicFramePr>
            <a:graphicFrameLocks noGrp="1"/>
          </p:cNvGraphicFramePr>
          <p:nvPr/>
        </p:nvGraphicFramePr>
        <p:xfrm>
          <a:off x="2189152" y="3290450"/>
          <a:ext cx="33848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977">
                  <a:extLst>
                    <a:ext uri="{9D8B030D-6E8A-4147-A177-3AD203B41FA5}">
                      <a16:colId xmlns:a16="http://schemas.microsoft.com/office/drawing/2014/main" val="2953009332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39947995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1173237330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779171277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455193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778662"/>
                  </a:ext>
                </a:extLst>
              </a:tr>
            </a:tbl>
          </a:graphicData>
        </a:graphic>
      </p:graphicFrame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0E6AEFFB-8D11-4906-9AC2-6B3685966D5B}"/>
              </a:ext>
            </a:extLst>
          </p:cNvPr>
          <p:cNvGraphicFramePr>
            <a:graphicFrameLocks noGrp="1"/>
          </p:cNvGraphicFramePr>
          <p:nvPr/>
        </p:nvGraphicFramePr>
        <p:xfrm>
          <a:off x="6566080" y="3290450"/>
          <a:ext cx="33848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977">
                  <a:extLst>
                    <a:ext uri="{9D8B030D-6E8A-4147-A177-3AD203B41FA5}">
                      <a16:colId xmlns:a16="http://schemas.microsoft.com/office/drawing/2014/main" val="2953009332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39947995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1173237330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779171277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455193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160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778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4422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</a:t>
            </a: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the number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cards below, create five different multiplication or division sentences. </a:t>
            </a: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32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3244E3-CDF6-4E8F-BCC4-C03C7352C063}"/>
              </a:ext>
            </a:extLst>
          </p:cNvPr>
          <p:cNvGrpSpPr/>
          <p:nvPr/>
        </p:nvGrpSpPr>
        <p:grpSpPr>
          <a:xfrm>
            <a:off x="3141004" y="2343698"/>
            <a:ext cx="5909995" cy="1085302"/>
            <a:chOff x="1760407" y="2343698"/>
            <a:chExt cx="5909995" cy="108530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730C8E0-8FE7-4BCF-8E59-D865646B55D4}"/>
                </a:ext>
              </a:extLst>
            </p:cNvPr>
            <p:cNvSpPr/>
            <p:nvPr/>
          </p:nvSpPr>
          <p:spPr>
            <a:xfrm>
              <a:off x="3766893" y="2343698"/>
              <a:ext cx="893778" cy="1085302"/>
            </a:xfrm>
            <a:prstGeom prst="round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579963-D9DA-4279-A5A3-E4F05FE326CF}"/>
                </a:ext>
              </a:extLst>
            </p:cNvPr>
            <p:cNvSpPr/>
            <p:nvPr/>
          </p:nvSpPr>
          <p:spPr>
            <a:xfrm>
              <a:off x="1760407" y="2343698"/>
              <a:ext cx="893778" cy="1085302"/>
            </a:xfrm>
            <a:prstGeom prst="round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latin typeface="Century Gothic" panose="020B0502020202020204" pitchFamily="34" charset="0"/>
                </a:rPr>
                <a:t>40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409D077-FA51-4F98-BE4B-BFD8A1F43DD4}"/>
                </a:ext>
              </a:extLst>
            </p:cNvPr>
            <p:cNvSpPr/>
            <p:nvPr/>
          </p:nvSpPr>
          <p:spPr>
            <a:xfrm>
              <a:off x="4770136" y="2343698"/>
              <a:ext cx="893778" cy="1085302"/>
            </a:xfrm>
            <a:prstGeom prst="round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latin typeface="Century Gothic" panose="020B0502020202020204" pitchFamily="34" charset="0"/>
                </a:rPr>
                <a:t>30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34DE1E4-8D84-436D-BA7A-8E6865939520}"/>
                </a:ext>
              </a:extLst>
            </p:cNvPr>
            <p:cNvSpPr/>
            <p:nvPr/>
          </p:nvSpPr>
          <p:spPr>
            <a:xfrm>
              <a:off x="6776624" y="2343698"/>
              <a:ext cx="893778" cy="1085302"/>
            </a:xfrm>
            <a:prstGeom prst="round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latin typeface="Century Gothic" panose="020B0502020202020204" pitchFamily="34" charset="0"/>
                </a:rPr>
                <a:t>120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C652A3C-DB82-4FDA-9BE5-28D48B17C364}"/>
                </a:ext>
              </a:extLst>
            </p:cNvPr>
            <p:cNvSpPr/>
            <p:nvPr/>
          </p:nvSpPr>
          <p:spPr>
            <a:xfrm>
              <a:off x="5773379" y="2343698"/>
              <a:ext cx="893778" cy="1085302"/>
            </a:xfrm>
            <a:prstGeom prst="round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DB56961-D34A-42D9-A85F-1233BFA9D6F0}"/>
                </a:ext>
              </a:extLst>
            </p:cNvPr>
            <p:cNvSpPr/>
            <p:nvPr/>
          </p:nvSpPr>
          <p:spPr>
            <a:xfrm>
              <a:off x="2763650" y="2343698"/>
              <a:ext cx="893778" cy="1085302"/>
            </a:xfrm>
            <a:prstGeom prst="round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latin typeface="Century Gothic" panose="020B0502020202020204" pitchFamily="34" charset="0"/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the number cards below, create five different multiplication or division sentences. </a:t>
            </a: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</a:t>
            </a: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4 x 3 = 12; 3 x 4 = 12; 12 ÷ 3 = 4; 40 x 3 = 120; 30 x 4 = 120</a:t>
            </a: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32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3244E3-CDF6-4E8F-BCC4-C03C7352C063}"/>
              </a:ext>
            </a:extLst>
          </p:cNvPr>
          <p:cNvGrpSpPr/>
          <p:nvPr/>
        </p:nvGrpSpPr>
        <p:grpSpPr>
          <a:xfrm>
            <a:off x="3141004" y="2343698"/>
            <a:ext cx="5909995" cy="1085302"/>
            <a:chOff x="1760407" y="2343698"/>
            <a:chExt cx="5909995" cy="108530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730C8E0-8FE7-4BCF-8E59-D865646B55D4}"/>
                </a:ext>
              </a:extLst>
            </p:cNvPr>
            <p:cNvSpPr/>
            <p:nvPr/>
          </p:nvSpPr>
          <p:spPr>
            <a:xfrm>
              <a:off x="3766893" y="2343698"/>
              <a:ext cx="893778" cy="1085302"/>
            </a:xfrm>
            <a:prstGeom prst="round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579963-D9DA-4279-A5A3-E4F05FE326CF}"/>
                </a:ext>
              </a:extLst>
            </p:cNvPr>
            <p:cNvSpPr/>
            <p:nvPr/>
          </p:nvSpPr>
          <p:spPr>
            <a:xfrm>
              <a:off x="1760407" y="2343698"/>
              <a:ext cx="893778" cy="1085302"/>
            </a:xfrm>
            <a:prstGeom prst="round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latin typeface="Century Gothic" panose="020B0502020202020204" pitchFamily="34" charset="0"/>
                </a:rPr>
                <a:t>40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409D077-FA51-4F98-BE4B-BFD8A1F43DD4}"/>
                </a:ext>
              </a:extLst>
            </p:cNvPr>
            <p:cNvSpPr/>
            <p:nvPr/>
          </p:nvSpPr>
          <p:spPr>
            <a:xfrm>
              <a:off x="4770136" y="2343698"/>
              <a:ext cx="893778" cy="1085302"/>
            </a:xfrm>
            <a:prstGeom prst="round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latin typeface="Century Gothic" panose="020B0502020202020204" pitchFamily="34" charset="0"/>
                </a:rPr>
                <a:t>30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34DE1E4-8D84-436D-BA7A-8E6865939520}"/>
                </a:ext>
              </a:extLst>
            </p:cNvPr>
            <p:cNvSpPr/>
            <p:nvPr/>
          </p:nvSpPr>
          <p:spPr>
            <a:xfrm>
              <a:off x="6776624" y="2343698"/>
              <a:ext cx="893778" cy="1085302"/>
            </a:xfrm>
            <a:prstGeom prst="round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latin typeface="Century Gothic" panose="020B0502020202020204" pitchFamily="34" charset="0"/>
                </a:rPr>
                <a:t>120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C652A3C-DB82-4FDA-9BE5-28D48B17C364}"/>
                </a:ext>
              </a:extLst>
            </p:cNvPr>
            <p:cNvSpPr/>
            <p:nvPr/>
          </p:nvSpPr>
          <p:spPr>
            <a:xfrm>
              <a:off x="5773379" y="2343698"/>
              <a:ext cx="893778" cy="1085302"/>
            </a:xfrm>
            <a:prstGeom prst="round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DB56961-D34A-42D9-A85F-1233BFA9D6F0}"/>
                </a:ext>
              </a:extLst>
            </p:cNvPr>
            <p:cNvSpPr/>
            <p:nvPr/>
          </p:nvSpPr>
          <p:spPr>
            <a:xfrm>
              <a:off x="2763650" y="2343698"/>
              <a:ext cx="893778" cy="1085302"/>
            </a:xfrm>
            <a:prstGeom prst="round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latin typeface="Century Gothic" panose="020B0502020202020204" pitchFamily="34" charset="0"/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587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What is division?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omic Sans MS" pitchFamily="66" charset="0"/>
              </a:rPr>
              <a:t>Dividing is sharing into equal groups. You might see it written differently in questions e.g.</a:t>
            </a:r>
          </a:p>
          <a:p>
            <a:r>
              <a:rPr lang="en-US" dirty="0">
                <a:latin typeface="Comic Sans MS" pitchFamily="66" charset="0"/>
              </a:rPr>
              <a:t>divided by</a:t>
            </a:r>
          </a:p>
          <a:p>
            <a:r>
              <a:rPr lang="en-US" dirty="0">
                <a:latin typeface="Comic Sans MS" pitchFamily="66" charset="0"/>
              </a:rPr>
              <a:t>share equally</a:t>
            </a:r>
          </a:p>
          <a:p>
            <a:r>
              <a:rPr lang="en-US" dirty="0">
                <a:latin typeface="Comic Sans MS" pitchFamily="66" charset="0"/>
              </a:rPr>
              <a:t>equal groups of</a:t>
            </a:r>
          </a:p>
          <a:p>
            <a:r>
              <a:rPr lang="en-US" dirty="0">
                <a:latin typeface="Comic Sans MS" pitchFamily="66" charset="0"/>
              </a:rPr>
              <a:t>divided into</a:t>
            </a:r>
          </a:p>
          <a:p>
            <a:r>
              <a:rPr lang="en-US" dirty="0">
                <a:latin typeface="Comic Sans MS" pitchFamily="66" charset="0"/>
              </a:rPr>
              <a:t>share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Hamza says,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Do you agree? Explain why.  </a:t>
            </a: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072FE8-A70B-4DE8-A9B3-49B08CBCC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283" y="1812816"/>
            <a:ext cx="1712762" cy="1648128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6822346B-82F8-48A0-A9FA-798DB927D696}"/>
              </a:ext>
            </a:extLst>
          </p:cNvPr>
          <p:cNvSpPr/>
          <p:nvPr/>
        </p:nvSpPr>
        <p:spPr>
          <a:xfrm>
            <a:off x="4976024" y="1536192"/>
            <a:ext cx="4256368" cy="1307592"/>
          </a:xfrm>
          <a:prstGeom prst="wedgeRoundRectCallout">
            <a:avLst>
              <a:gd name="adj1" fmla="val -74521"/>
              <a:gd name="adj2" fmla="val 65100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This array shows a multiplication fact that is related to 2 x 4.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4244C9D-A698-4E52-BE1B-B8FE8FD0CF79}"/>
              </a:ext>
            </a:extLst>
          </p:cNvPr>
          <p:cNvGrpSpPr/>
          <p:nvPr/>
        </p:nvGrpSpPr>
        <p:grpSpPr>
          <a:xfrm>
            <a:off x="5727117" y="2937157"/>
            <a:ext cx="2813304" cy="1542288"/>
            <a:chOff x="4011093" y="2891437"/>
            <a:chExt cx="2813304" cy="154228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D54EF98-0CC3-4D64-97C5-9662B8D46BCF}"/>
                </a:ext>
              </a:extLst>
            </p:cNvPr>
            <p:cNvGrpSpPr/>
            <p:nvPr/>
          </p:nvGrpSpPr>
          <p:grpSpPr>
            <a:xfrm>
              <a:off x="4011093" y="2891437"/>
              <a:ext cx="2813304" cy="914400"/>
              <a:chOff x="4011093" y="2891437"/>
              <a:chExt cx="2813304" cy="91440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359C4E93-3397-44AC-8C17-C90267047EDB}"/>
                  </a:ext>
                </a:extLst>
              </p:cNvPr>
              <p:cNvGrpSpPr/>
              <p:nvPr/>
            </p:nvGrpSpPr>
            <p:grpSpPr>
              <a:xfrm>
                <a:off x="4011093" y="2891437"/>
                <a:ext cx="914400" cy="914400"/>
                <a:chOff x="4011093" y="2891437"/>
                <a:chExt cx="914400" cy="914400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BA63545C-054E-4BE4-B69D-8539D536F3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70000"/>
                </a:blip>
                <a:srcRect t="50000" r="79737" b="22400"/>
                <a:stretch/>
              </p:blipFill>
              <p:spPr>
                <a:xfrm>
                  <a:off x="4159700" y="3044361"/>
                  <a:ext cx="635474" cy="663417"/>
                </a:xfrm>
                <a:prstGeom prst="rect">
                  <a:avLst/>
                </a:prstGeom>
              </p:spPr>
            </p:pic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31ECCAE8-091F-4C44-86DF-C294E13B0319}"/>
                    </a:ext>
                  </a:extLst>
                </p:cNvPr>
                <p:cNvSpPr/>
                <p:nvPr/>
              </p:nvSpPr>
              <p:spPr>
                <a:xfrm>
                  <a:off x="4011093" y="2891437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10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4ED7A0C-44CB-42D2-BD45-5E6CB74422E4}"/>
                  </a:ext>
                </a:extLst>
              </p:cNvPr>
              <p:cNvGrpSpPr/>
              <p:nvPr/>
            </p:nvGrpSpPr>
            <p:grpSpPr>
              <a:xfrm>
                <a:off x="4644061" y="2891437"/>
                <a:ext cx="914400" cy="914400"/>
                <a:chOff x="4011093" y="2891437"/>
                <a:chExt cx="914400" cy="914400"/>
              </a:xfrm>
            </p:grpSpPr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0A123020-2549-44BC-B466-15D718F2AF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70000"/>
                </a:blip>
                <a:srcRect t="50000" r="79737" b="22400"/>
                <a:stretch/>
              </p:blipFill>
              <p:spPr>
                <a:xfrm>
                  <a:off x="4159700" y="3044361"/>
                  <a:ext cx="635474" cy="663417"/>
                </a:xfrm>
                <a:prstGeom prst="rect">
                  <a:avLst/>
                </a:prstGeom>
              </p:spPr>
            </p:pic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58135F19-8246-4D3C-9C64-06D5A2E86F40}"/>
                    </a:ext>
                  </a:extLst>
                </p:cNvPr>
                <p:cNvSpPr/>
                <p:nvPr/>
              </p:nvSpPr>
              <p:spPr>
                <a:xfrm>
                  <a:off x="4011093" y="2891437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10</a:t>
                  </a: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6F6A12D-0E71-491C-944D-91D4FD6AA0D9}"/>
                  </a:ext>
                </a:extLst>
              </p:cNvPr>
              <p:cNvGrpSpPr/>
              <p:nvPr/>
            </p:nvGrpSpPr>
            <p:grpSpPr>
              <a:xfrm>
                <a:off x="5277029" y="2891437"/>
                <a:ext cx="914400" cy="914400"/>
                <a:chOff x="4011093" y="2891437"/>
                <a:chExt cx="914400" cy="914400"/>
              </a:xfrm>
            </p:grpSpPr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0A758270-5B10-49D6-8737-7C86D763CF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70000"/>
                </a:blip>
                <a:srcRect t="50000" r="79737" b="22400"/>
                <a:stretch/>
              </p:blipFill>
              <p:spPr>
                <a:xfrm>
                  <a:off x="4159700" y="3044361"/>
                  <a:ext cx="635474" cy="663417"/>
                </a:xfrm>
                <a:prstGeom prst="rect">
                  <a:avLst/>
                </a:prstGeom>
              </p:spPr>
            </p:pic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2545CB8D-B199-4584-A169-C449BAF16B3E}"/>
                    </a:ext>
                  </a:extLst>
                </p:cNvPr>
                <p:cNvSpPr/>
                <p:nvPr/>
              </p:nvSpPr>
              <p:spPr>
                <a:xfrm>
                  <a:off x="4011093" y="2891437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10</a:t>
                  </a: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1FCBC437-193E-453B-A184-01F6EDE57D8A}"/>
                  </a:ext>
                </a:extLst>
              </p:cNvPr>
              <p:cNvGrpSpPr/>
              <p:nvPr/>
            </p:nvGrpSpPr>
            <p:grpSpPr>
              <a:xfrm>
                <a:off x="5909997" y="2891437"/>
                <a:ext cx="914400" cy="914400"/>
                <a:chOff x="4011093" y="2891437"/>
                <a:chExt cx="914400" cy="914400"/>
              </a:xfrm>
            </p:grpSpPr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F33B547F-A8A0-4C65-9434-91B2C664D2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70000"/>
                </a:blip>
                <a:srcRect t="50000" r="79737" b="22400"/>
                <a:stretch/>
              </p:blipFill>
              <p:spPr>
                <a:xfrm>
                  <a:off x="4159700" y="3044361"/>
                  <a:ext cx="635474" cy="663417"/>
                </a:xfrm>
                <a:prstGeom prst="rect">
                  <a:avLst/>
                </a:prstGeom>
              </p:spPr>
            </p:pic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AB1E017D-E810-4C3D-B532-7A09EA4882BE}"/>
                    </a:ext>
                  </a:extLst>
                </p:cNvPr>
                <p:cNvSpPr/>
                <p:nvPr/>
              </p:nvSpPr>
              <p:spPr>
                <a:xfrm>
                  <a:off x="4011093" y="2891437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10</a:t>
                  </a:r>
                </a:p>
              </p:txBody>
            </p:sp>
          </p:grp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239DF26-5BC8-4367-B67B-E1F3C8972C08}"/>
                </a:ext>
              </a:extLst>
            </p:cNvPr>
            <p:cNvGrpSpPr/>
            <p:nvPr/>
          </p:nvGrpSpPr>
          <p:grpSpPr>
            <a:xfrm>
              <a:off x="4011093" y="3519325"/>
              <a:ext cx="2813304" cy="914400"/>
              <a:chOff x="4011093" y="2891437"/>
              <a:chExt cx="2813304" cy="91440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264DEDA-6BB8-4F8D-9C95-4E3B9C58C3B8}"/>
                  </a:ext>
                </a:extLst>
              </p:cNvPr>
              <p:cNvGrpSpPr/>
              <p:nvPr/>
            </p:nvGrpSpPr>
            <p:grpSpPr>
              <a:xfrm>
                <a:off x="4011093" y="2891437"/>
                <a:ext cx="914400" cy="914400"/>
                <a:chOff x="4011093" y="2891437"/>
                <a:chExt cx="914400" cy="914400"/>
              </a:xfrm>
            </p:grpSpPr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CF5B49FA-9F74-4A03-810F-65DFF53C6C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70000"/>
                </a:blip>
                <a:srcRect t="50000" r="79737" b="22400"/>
                <a:stretch/>
              </p:blipFill>
              <p:spPr>
                <a:xfrm>
                  <a:off x="4159700" y="3044361"/>
                  <a:ext cx="635474" cy="663417"/>
                </a:xfrm>
                <a:prstGeom prst="rect">
                  <a:avLst/>
                </a:prstGeom>
              </p:spPr>
            </p:pic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8B45BE7E-86DC-4943-8F5E-E75AAF824F4C}"/>
                    </a:ext>
                  </a:extLst>
                </p:cNvPr>
                <p:cNvSpPr/>
                <p:nvPr/>
              </p:nvSpPr>
              <p:spPr>
                <a:xfrm>
                  <a:off x="4011093" y="2891437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10</a:t>
                  </a:r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86364F2C-3B1E-4243-A7CF-BF8691B9F3A5}"/>
                  </a:ext>
                </a:extLst>
              </p:cNvPr>
              <p:cNvGrpSpPr/>
              <p:nvPr/>
            </p:nvGrpSpPr>
            <p:grpSpPr>
              <a:xfrm>
                <a:off x="4644061" y="2891437"/>
                <a:ext cx="914400" cy="914400"/>
                <a:chOff x="4011093" y="2891437"/>
                <a:chExt cx="914400" cy="914400"/>
              </a:xfrm>
            </p:grpSpPr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E1DD05ED-6128-47D3-8A8A-EA19E66BBF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70000"/>
                </a:blip>
                <a:srcRect t="50000" r="79737" b="22400"/>
                <a:stretch/>
              </p:blipFill>
              <p:spPr>
                <a:xfrm>
                  <a:off x="4159700" y="3044361"/>
                  <a:ext cx="635474" cy="663417"/>
                </a:xfrm>
                <a:prstGeom prst="rect">
                  <a:avLst/>
                </a:prstGeom>
              </p:spPr>
            </p:pic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374FE064-F86F-4C4E-903D-D3D8F96BCD9B}"/>
                    </a:ext>
                  </a:extLst>
                </p:cNvPr>
                <p:cNvSpPr/>
                <p:nvPr/>
              </p:nvSpPr>
              <p:spPr>
                <a:xfrm>
                  <a:off x="4011093" y="2891437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10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7E05EB54-C7DB-4A30-B579-9FAEC3D9CCBE}"/>
                  </a:ext>
                </a:extLst>
              </p:cNvPr>
              <p:cNvGrpSpPr/>
              <p:nvPr/>
            </p:nvGrpSpPr>
            <p:grpSpPr>
              <a:xfrm>
                <a:off x="5277029" y="2891437"/>
                <a:ext cx="914400" cy="914400"/>
                <a:chOff x="4011093" y="2891437"/>
                <a:chExt cx="914400" cy="914400"/>
              </a:xfrm>
            </p:grpSpPr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9D2B8998-D848-4FA2-BE96-04F171E50F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70000"/>
                </a:blip>
                <a:srcRect t="50000" r="79737" b="22400"/>
                <a:stretch/>
              </p:blipFill>
              <p:spPr>
                <a:xfrm>
                  <a:off x="4159700" y="3044361"/>
                  <a:ext cx="635474" cy="663417"/>
                </a:xfrm>
                <a:prstGeom prst="rect">
                  <a:avLst/>
                </a:prstGeom>
              </p:spPr>
            </p:pic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28D706DA-5FD6-4A92-AA73-CA93E14F0FE7}"/>
                    </a:ext>
                  </a:extLst>
                </p:cNvPr>
                <p:cNvSpPr/>
                <p:nvPr/>
              </p:nvSpPr>
              <p:spPr>
                <a:xfrm>
                  <a:off x="4011093" y="2891437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10</a:t>
                  </a: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134230C8-1B76-4FBF-9556-8A54EAC1AF3C}"/>
                  </a:ext>
                </a:extLst>
              </p:cNvPr>
              <p:cNvGrpSpPr/>
              <p:nvPr/>
            </p:nvGrpSpPr>
            <p:grpSpPr>
              <a:xfrm>
                <a:off x="5909997" y="2891437"/>
                <a:ext cx="914400" cy="914400"/>
                <a:chOff x="4011093" y="2891437"/>
                <a:chExt cx="914400" cy="914400"/>
              </a:xfrm>
            </p:grpSpPr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2E43181C-0CA8-4256-91C6-C174A06794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70000"/>
                </a:blip>
                <a:srcRect t="50000" r="79737" b="22400"/>
                <a:stretch/>
              </p:blipFill>
              <p:spPr>
                <a:xfrm>
                  <a:off x="4159700" y="3044361"/>
                  <a:ext cx="635474" cy="663417"/>
                </a:xfrm>
                <a:prstGeom prst="rect">
                  <a:avLst/>
                </a:prstGeom>
              </p:spPr>
            </p:pic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E027816A-1056-4A3D-8EB0-43DB4C3E0DAB}"/>
                    </a:ext>
                  </a:extLst>
                </p:cNvPr>
                <p:cNvSpPr/>
                <p:nvPr/>
              </p:nvSpPr>
              <p:spPr>
                <a:xfrm>
                  <a:off x="4011093" y="2891437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10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81450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Hamza says,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Do you agree? Explain why.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Hamza is correct because… </a:t>
            </a: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072FE8-A70B-4DE8-A9B3-49B08CBCC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283" y="1812816"/>
            <a:ext cx="1712762" cy="1648128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6822346B-82F8-48A0-A9FA-798DB927D696}"/>
              </a:ext>
            </a:extLst>
          </p:cNvPr>
          <p:cNvSpPr/>
          <p:nvPr/>
        </p:nvSpPr>
        <p:spPr>
          <a:xfrm>
            <a:off x="4976024" y="1536192"/>
            <a:ext cx="4256368" cy="1307592"/>
          </a:xfrm>
          <a:prstGeom prst="wedgeRoundRectCallout">
            <a:avLst>
              <a:gd name="adj1" fmla="val -74521"/>
              <a:gd name="adj2" fmla="val 65100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This array shows a multiplication fact that is related to 2 x 4.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4244C9D-A698-4E52-BE1B-B8FE8FD0CF79}"/>
              </a:ext>
            </a:extLst>
          </p:cNvPr>
          <p:cNvGrpSpPr/>
          <p:nvPr/>
        </p:nvGrpSpPr>
        <p:grpSpPr>
          <a:xfrm>
            <a:off x="5727117" y="2937157"/>
            <a:ext cx="2813304" cy="1542288"/>
            <a:chOff x="4011093" y="2891437"/>
            <a:chExt cx="2813304" cy="154228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D54EF98-0CC3-4D64-97C5-9662B8D46BCF}"/>
                </a:ext>
              </a:extLst>
            </p:cNvPr>
            <p:cNvGrpSpPr/>
            <p:nvPr/>
          </p:nvGrpSpPr>
          <p:grpSpPr>
            <a:xfrm>
              <a:off x="4011093" y="2891437"/>
              <a:ext cx="2813304" cy="914400"/>
              <a:chOff x="4011093" y="2891437"/>
              <a:chExt cx="2813304" cy="91440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359C4E93-3397-44AC-8C17-C90267047EDB}"/>
                  </a:ext>
                </a:extLst>
              </p:cNvPr>
              <p:cNvGrpSpPr/>
              <p:nvPr/>
            </p:nvGrpSpPr>
            <p:grpSpPr>
              <a:xfrm>
                <a:off x="4011093" y="2891437"/>
                <a:ext cx="914400" cy="914400"/>
                <a:chOff x="4011093" y="2891437"/>
                <a:chExt cx="914400" cy="914400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BA63545C-054E-4BE4-B69D-8539D536F3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70000"/>
                </a:blip>
                <a:srcRect t="50000" r="79737" b="22400"/>
                <a:stretch/>
              </p:blipFill>
              <p:spPr>
                <a:xfrm>
                  <a:off x="4159700" y="3044361"/>
                  <a:ext cx="635474" cy="663417"/>
                </a:xfrm>
                <a:prstGeom prst="rect">
                  <a:avLst/>
                </a:prstGeom>
              </p:spPr>
            </p:pic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31ECCAE8-091F-4C44-86DF-C294E13B0319}"/>
                    </a:ext>
                  </a:extLst>
                </p:cNvPr>
                <p:cNvSpPr/>
                <p:nvPr/>
              </p:nvSpPr>
              <p:spPr>
                <a:xfrm>
                  <a:off x="4011093" y="2891437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10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4ED7A0C-44CB-42D2-BD45-5E6CB74422E4}"/>
                  </a:ext>
                </a:extLst>
              </p:cNvPr>
              <p:cNvGrpSpPr/>
              <p:nvPr/>
            </p:nvGrpSpPr>
            <p:grpSpPr>
              <a:xfrm>
                <a:off x="4644061" y="2891437"/>
                <a:ext cx="914400" cy="914400"/>
                <a:chOff x="4011093" y="2891437"/>
                <a:chExt cx="914400" cy="914400"/>
              </a:xfrm>
            </p:grpSpPr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0A123020-2549-44BC-B466-15D718F2AF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70000"/>
                </a:blip>
                <a:srcRect t="50000" r="79737" b="22400"/>
                <a:stretch/>
              </p:blipFill>
              <p:spPr>
                <a:xfrm>
                  <a:off x="4159700" y="3044361"/>
                  <a:ext cx="635474" cy="663417"/>
                </a:xfrm>
                <a:prstGeom prst="rect">
                  <a:avLst/>
                </a:prstGeom>
              </p:spPr>
            </p:pic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58135F19-8246-4D3C-9C64-06D5A2E86F40}"/>
                    </a:ext>
                  </a:extLst>
                </p:cNvPr>
                <p:cNvSpPr/>
                <p:nvPr/>
              </p:nvSpPr>
              <p:spPr>
                <a:xfrm>
                  <a:off x="4011093" y="2891437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10</a:t>
                  </a: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6F6A12D-0E71-491C-944D-91D4FD6AA0D9}"/>
                  </a:ext>
                </a:extLst>
              </p:cNvPr>
              <p:cNvGrpSpPr/>
              <p:nvPr/>
            </p:nvGrpSpPr>
            <p:grpSpPr>
              <a:xfrm>
                <a:off x="5277029" y="2891437"/>
                <a:ext cx="914400" cy="914400"/>
                <a:chOff x="4011093" y="2891437"/>
                <a:chExt cx="914400" cy="914400"/>
              </a:xfrm>
            </p:grpSpPr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0A758270-5B10-49D6-8737-7C86D763CF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70000"/>
                </a:blip>
                <a:srcRect t="50000" r="79737" b="22400"/>
                <a:stretch/>
              </p:blipFill>
              <p:spPr>
                <a:xfrm>
                  <a:off x="4159700" y="3044361"/>
                  <a:ext cx="635474" cy="663417"/>
                </a:xfrm>
                <a:prstGeom prst="rect">
                  <a:avLst/>
                </a:prstGeom>
              </p:spPr>
            </p:pic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2545CB8D-B199-4584-A169-C449BAF16B3E}"/>
                    </a:ext>
                  </a:extLst>
                </p:cNvPr>
                <p:cNvSpPr/>
                <p:nvPr/>
              </p:nvSpPr>
              <p:spPr>
                <a:xfrm>
                  <a:off x="4011093" y="2891437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10</a:t>
                  </a: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1FCBC437-193E-453B-A184-01F6EDE57D8A}"/>
                  </a:ext>
                </a:extLst>
              </p:cNvPr>
              <p:cNvGrpSpPr/>
              <p:nvPr/>
            </p:nvGrpSpPr>
            <p:grpSpPr>
              <a:xfrm>
                <a:off x="5909997" y="2891437"/>
                <a:ext cx="914400" cy="914400"/>
                <a:chOff x="4011093" y="2891437"/>
                <a:chExt cx="914400" cy="914400"/>
              </a:xfrm>
            </p:grpSpPr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F33B547F-A8A0-4C65-9434-91B2C664D2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70000"/>
                </a:blip>
                <a:srcRect t="50000" r="79737" b="22400"/>
                <a:stretch/>
              </p:blipFill>
              <p:spPr>
                <a:xfrm>
                  <a:off x="4159700" y="3044361"/>
                  <a:ext cx="635474" cy="663417"/>
                </a:xfrm>
                <a:prstGeom prst="rect">
                  <a:avLst/>
                </a:prstGeom>
              </p:spPr>
            </p:pic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AB1E017D-E810-4C3D-B532-7A09EA4882BE}"/>
                    </a:ext>
                  </a:extLst>
                </p:cNvPr>
                <p:cNvSpPr/>
                <p:nvPr/>
              </p:nvSpPr>
              <p:spPr>
                <a:xfrm>
                  <a:off x="4011093" y="2891437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10</a:t>
                  </a:r>
                </a:p>
              </p:txBody>
            </p:sp>
          </p:grp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239DF26-5BC8-4367-B67B-E1F3C8972C08}"/>
                </a:ext>
              </a:extLst>
            </p:cNvPr>
            <p:cNvGrpSpPr/>
            <p:nvPr/>
          </p:nvGrpSpPr>
          <p:grpSpPr>
            <a:xfrm>
              <a:off x="4011093" y="3519325"/>
              <a:ext cx="2813304" cy="914400"/>
              <a:chOff x="4011093" y="2891437"/>
              <a:chExt cx="2813304" cy="91440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264DEDA-6BB8-4F8D-9C95-4E3B9C58C3B8}"/>
                  </a:ext>
                </a:extLst>
              </p:cNvPr>
              <p:cNvGrpSpPr/>
              <p:nvPr/>
            </p:nvGrpSpPr>
            <p:grpSpPr>
              <a:xfrm>
                <a:off x="4011093" y="2891437"/>
                <a:ext cx="914400" cy="914400"/>
                <a:chOff x="4011093" y="2891437"/>
                <a:chExt cx="914400" cy="914400"/>
              </a:xfrm>
            </p:grpSpPr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CF5B49FA-9F74-4A03-810F-65DFF53C6C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70000"/>
                </a:blip>
                <a:srcRect t="50000" r="79737" b="22400"/>
                <a:stretch/>
              </p:blipFill>
              <p:spPr>
                <a:xfrm>
                  <a:off x="4159700" y="3044361"/>
                  <a:ext cx="635474" cy="663417"/>
                </a:xfrm>
                <a:prstGeom prst="rect">
                  <a:avLst/>
                </a:prstGeom>
              </p:spPr>
            </p:pic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8B45BE7E-86DC-4943-8F5E-E75AAF824F4C}"/>
                    </a:ext>
                  </a:extLst>
                </p:cNvPr>
                <p:cNvSpPr/>
                <p:nvPr/>
              </p:nvSpPr>
              <p:spPr>
                <a:xfrm>
                  <a:off x="4011093" y="2891437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10</a:t>
                  </a:r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86364F2C-3B1E-4243-A7CF-BF8691B9F3A5}"/>
                  </a:ext>
                </a:extLst>
              </p:cNvPr>
              <p:cNvGrpSpPr/>
              <p:nvPr/>
            </p:nvGrpSpPr>
            <p:grpSpPr>
              <a:xfrm>
                <a:off x="4644061" y="2891437"/>
                <a:ext cx="914400" cy="914400"/>
                <a:chOff x="4011093" y="2891437"/>
                <a:chExt cx="914400" cy="914400"/>
              </a:xfrm>
            </p:grpSpPr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E1DD05ED-6128-47D3-8A8A-EA19E66BBF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70000"/>
                </a:blip>
                <a:srcRect t="50000" r="79737" b="22400"/>
                <a:stretch/>
              </p:blipFill>
              <p:spPr>
                <a:xfrm>
                  <a:off x="4159700" y="3044361"/>
                  <a:ext cx="635474" cy="663417"/>
                </a:xfrm>
                <a:prstGeom prst="rect">
                  <a:avLst/>
                </a:prstGeom>
              </p:spPr>
            </p:pic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374FE064-F86F-4C4E-903D-D3D8F96BCD9B}"/>
                    </a:ext>
                  </a:extLst>
                </p:cNvPr>
                <p:cNvSpPr/>
                <p:nvPr/>
              </p:nvSpPr>
              <p:spPr>
                <a:xfrm>
                  <a:off x="4011093" y="2891437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10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7E05EB54-C7DB-4A30-B579-9FAEC3D9CCBE}"/>
                  </a:ext>
                </a:extLst>
              </p:cNvPr>
              <p:cNvGrpSpPr/>
              <p:nvPr/>
            </p:nvGrpSpPr>
            <p:grpSpPr>
              <a:xfrm>
                <a:off x="5277029" y="2891437"/>
                <a:ext cx="914400" cy="914400"/>
                <a:chOff x="4011093" y="2891437"/>
                <a:chExt cx="914400" cy="914400"/>
              </a:xfrm>
            </p:grpSpPr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9D2B8998-D848-4FA2-BE96-04F171E50F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70000"/>
                </a:blip>
                <a:srcRect t="50000" r="79737" b="22400"/>
                <a:stretch/>
              </p:blipFill>
              <p:spPr>
                <a:xfrm>
                  <a:off x="4159700" y="3044361"/>
                  <a:ext cx="635474" cy="663417"/>
                </a:xfrm>
                <a:prstGeom prst="rect">
                  <a:avLst/>
                </a:prstGeom>
              </p:spPr>
            </p:pic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28D706DA-5FD6-4A92-AA73-CA93E14F0FE7}"/>
                    </a:ext>
                  </a:extLst>
                </p:cNvPr>
                <p:cNvSpPr/>
                <p:nvPr/>
              </p:nvSpPr>
              <p:spPr>
                <a:xfrm>
                  <a:off x="4011093" y="2891437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10</a:t>
                  </a: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134230C8-1B76-4FBF-9556-8A54EAC1AF3C}"/>
                  </a:ext>
                </a:extLst>
              </p:cNvPr>
              <p:cNvGrpSpPr/>
              <p:nvPr/>
            </p:nvGrpSpPr>
            <p:grpSpPr>
              <a:xfrm>
                <a:off x="5909997" y="2891437"/>
                <a:ext cx="914400" cy="914400"/>
                <a:chOff x="4011093" y="2891437"/>
                <a:chExt cx="914400" cy="914400"/>
              </a:xfrm>
            </p:grpSpPr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2E43181C-0CA8-4256-91C6-C174A06794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70000"/>
                </a:blip>
                <a:srcRect t="50000" r="79737" b="22400"/>
                <a:stretch/>
              </p:blipFill>
              <p:spPr>
                <a:xfrm>
                  <a:off x="4159700" y="3044361"/>
                  <a:ext cx="635474" cy="663417"/>
                </a:xfrm>
                <a:prstGeom prst="rect">
                  <a:avLst/>
                </a:prstGeom>
              </p:spPr>
            </p:pic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E027816A-1056-4A3D-8EB0-43DB4C3E0DAB}"/>
                    </a:ext>
                  </a:extLst>
                </p:cNvPr>
                <p:cNvSpPr/>
                <p:nvPr/>
              </p:nvSpPr>
              <p:spPr>
                <a:xfrm>
                  <a:off x="4011093" y="2891437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10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43595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Hamza says,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Do you agree? Explain why.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Hamza is correct because the array shows 20 x 4 or 2 x 40, both of which are related facts to 2 x 4.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072FE8-A70B-4DE8-A9B3-49B08CBCC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283" y="1812816"/>
            <a:ext cx="1712762" cy="1648128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6822346B-82F8-48A0-A9FA-798DB927D696}"/>
              </a:ext>
            </a:extLst>
          </p:cNvPr>
          <p:cNvSpPr/>
          <p:nvPr/>
        </p:nvSpPr>
        <p:spPr>
          <a:xfrm>
            <a:off x="4976024" y="1536192"/>
            <a:ext cx="4256368" cy="1307592"/>
          </a:xfrm>
          <a:prstGeom prst="wedgeRoundRectCallout">
            <a:avLst>
              <a:gd name="adj1" fmla="val -74521"/>
              <a:gd name="adj2" fmla="val 65100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This array shows a multiplication fact that is related to 2 x 4.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4244C9D-A698-4E52-BE1B-B8FE8FD0CF79}"/>
              </a:ext>
            </a:extLst>
          </p:cNvPr>
          <p:cNvGrpSpPr/>
          <p:nvPr/>
        </p:nvGrpSpPr>
        <p:grpSpPr>
          <a:xfrm>
            <a:off x="5727117" y="2937157"/>
            <a:ext cx="2813304" cy="1542288"/>
            <a:chOff x="4011093" y="2891437"/>
            <a:chExt cx="2813304" cy="154228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D54EF98-0CC3-4D64-97C5-9662B8D46BCF}"/>
                </a:ext>
              </a:extLst>
            </p:cNvPr>
            <p:cNvGrpSpPr/>
            <p:nvPr/>
          </p:nvGrpSpPr>
          <p:grpSpPr>
            <a:xfrm>
              <a:off x="4011093" y="2891437"/>
              <a:ext cx="2813304" cy="914400"/>
              <a:chOff x="4011093" y="2891437"/>
              <a:chExt cx="2813304" cy="91440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359C4E93-3397-44AC-8C17-C90267047EDB}"/>
                  </a:ext>
                </a:extLst>
              </p:cNvPr>
              <p:cNvGrpSpPr/>
              <p:nvPr/>
            </p:nvGrpSpPr>
            <p:grpSpPr>
              <a:xfrm>
                <a:off x="4011093" y="2891437"/>
                <a:ext cx="914400" cy="914400"/>
                <a:chOff x="4011093" y="2891437"/>
                <a:chExt cx="914400" cy="914400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BA63545C-054E-4BE4-B69D-8539D536F3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70000"/>
                </a:blip>
                <a:srcRect t="50000" r="79737" b="22400"/>
                <a:stretch/>
              </p:blipFill>
              <p:spPr>
                <a:xfrm>
                  <a:off x="4159700" y="3044361"/>
                  <a:ext cx="635474" cy="663417"/>
                </a:xfrm>
                <a:prstGeom prst="rect">
                  <a:avLst/>
                </a:prstGeom>
              </p:spPr>
            </p:pic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31ECCAE8-091F-4C44-86DF-C294E13B0319}"/>
                    </a:ext>
                  </a:extLst>
                </p:cNvPr>
                <p:cNvSpPr/>
                <p:nvPr/>
              </p:nvSpPr>
              <p:spPr>
                <a:xfrm>
                  <a:off x="4011093" y="2891437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10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4ED7A0C-44CB-42D2-BD45-5E6CB74422E4}"/>
                  </a:ext>
                </a:extLst>
              </p:cNvPr>
              <p:cNvGrpSpPr/>
              <p:nvPr/>
            </p:nvGrpSpPr>
            <p:grpSpPr>
              <a:xfrm>
                <a:off x="4644061" y="2891437"/>
                <a:ext cx="914400" cy="914400"/>
                <a:chOff x="4011093" y="2891437"/>
                <a:chExt cx="914400" cy="914400"/>
              </a:xfrm>
            </p:grpSpPr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0A123020-2549-44BC-B466-15D718F2AF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70000"/>
                </a:blip>
                <a:srcRect t="50000" r="79737" b="22400"/>
                <a:stretch/>
              </p:blipFill>
              <p:spPr>
                <a:xfrm>
                  <a:off x="4159700" y="3044361"/>
                  <a:ext cx="635474" cy="663417"/>
                </a:xfrm>
                <a:prstGeom prst="rect">
                  <a:avLst/>
                </a:prstGeom>
              </p:spPr>
            </p:pic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58135F19-8246-4D3C-9C64-06D5A2E86F40}"/>
                    </a:ext>
                  </a:extLst>
                </p:cNvPr>
                <p:cNvSpPr/>
                <p:nvPr/>
              </p:nvSpPr>
              <p:spPr>
                <a:xfrm>
                  <a:off x="4011093" y="2891437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10</a:t>
                  </a: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6F6A12D-0E71-491C-944D-91D4FD6AA0D9}"/>
                  </a:ext>
                </a:extLst>
              </p:cNvPr>
              <p:cNvGrpSpPr/>
              <p:nvPr/>
            </p:nvGrpSpPr>
            <p:grpSpPr>
              <a:xfrm>
                <a:off x="5277029" y="2891437"/>
                <a:ext cx="914400" cy="914400"/>
                <a:chOff x="4011093" y="2891437"/>
                <a:chExt cx="914400" cy="914400"/>
              </a:xfrm>
            </p:grpSpPr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0A758270-5B10-49D6-8737-7C86D763CF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70000"/>
                </a:blip>
                <a:srcRect t="50000" r="79737" b="22400"/>
                <a:stretch/>
              </p:blipFill>
              <p:spPr>
                <a:xfrm>
                  <a:off x="4159700" y="3044361"/>
                  <a:ext cx="635474" cy="663417"/>
                </a:xfrm>
                <a:prstGeom prst="rect">
                  <a:avLst/>
                </a:prstGeom>
              </p:spPr>
            </p:pic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2545CB8D-B199-4584-A169-C449BAF16B3E}"/>
                    </a:ext>
                  </a:extLst>
                </p:cNvPr>
                <p:cNvSpPr/>
                <p:nvPr/>
              </p:nvSpPr>
              <p:spPr>
                <a:xfrm>
                  <a:off x="4011093" y="2891437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10</a:t>
                  </a: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1FCBC437-193E-453B-A184-01F6EDE57D8A}"/>
                  </a:ext>
                </a:extLst>
              </p:cNvPr>
              <p:cNvGrpSpPr/>
              <p:nvPr/>
            </p:nvGrpSpPr>
            <p:grpSpPr>
              <a:xfrm>
                <a:off x="5909997" y="2891437"/>
                <a:ext cx="914400" cy="914400"/>
                <a:chOff x="4011093" y="2891437"/>
                <a:chExt cx="914400" cy="914400"/>
              </a:xfrm>
            </p:grpSpPr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F33B547F-A8A0-4C65-9434-91B2C664D2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70000"/>
                </a:blip>
                <a:srcRect t="50000" r="79737" b="22400"/>
                <a:stretch/>
              </p:blipFill>
              <p:spPr>
                <a:xfrm>
                  <a:off x="4159700" y="3044361"/>
                  <a:ext cx="635474" cy="663417"/>
                </a:xfrm>
                <a:prstGeom prst="rect">
                  <a:avLst/>
                </a:prstGeom>
              </p:spPr>
            </p:pic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AB1E017D-E810-4C3D-B532-7A09EA4882BE}"/>
                    </a:ext>
                  </a:extLst>
                </p:cNvPr>
                <p:cNvSpPr/>
                <p:nvPr/>
              </p:nvSpPr>
              <p:spPr>
                <a:xfrm>
                  <a:off x="4011093" y="2891437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10</a:t>
                  </a:r>
                </a:p>
              </p:txBody>
            </p:sp>
          </p:grp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239DF26-5BC8-4367-B67B-E1F3C8972C08}"/>
                </a:ext>
              </a:extLst>
            </p:cNvPr>
            <p:cNvGrpSpPr/>
            <p:nvPr/>
          </p:nvGrpSpPr>
          <p:grpSpPr>
            <a:xfrm>
              <a:off x="4011093" y="3519325"/>
              <a:ext cx="2813304" cy="914400"/>
              <a:chOff x="4011093" y="2891437"/>
              <a:chExt cx="2813304" cy="91440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264DEDA-6BB8-4F8D-9C95-4E3B9C58C3B8}"/>
                  </a:ext>
                </a:extLst>
              </p:cNvPr>
              <p:cNvGrpSpPr/>
              <p:nvPr/>
            </p:nvGrpSpPr>
            <p:grpSpPr>
              <a:xfrm>
                <a:off x="4011093" y="2891437"/>
                <a:ext cx="914400" cy="914400"/>
                <a:chOff x="4011093" y="2891437"/>
                <a:chExt cx="914400" cy="914400"/>
              </a:xfrm>
            </p:grpSpPr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CF5B49FA-9F74-4A03-810F-65DFF53C6C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70000"/>
                </a:blip>
                <a:srcRect t="50000" r="79737" b="22400"/>
                <a:stretch/>
              </p:blipFill>
              <p:spPr>
                <a:xfrm>
                  <a:off x="4159700" y="3044361"/>
                  <a:ext cx="635474" cy="663417"/>
                </a:xfrm>
                <a:prstGeom prst="rect">
                  <a:avLst/>
                </a:prstGeom>
              </p:spPr>
            </p:pic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8B45BE7E-86DC-4943-8F5E-E75AAF824F4C}"/>
                    </a:ext>
                  </a:extLst>
                </p:cNvPr>
                <p:cNvSpPr/>
                <p:nvPr/>
              </p:nvSpPr>
              <p:spPr>
                <a:xfrm>
                  <a:off x="4011093" y="2891437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10</a:t>
                  </a:r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86364F2C-3B1E-4243-A7CF-BF8691B9F3A5}"/>
                  </a:ext>
                </a:extLst>
              </p:cNvPr>
              <p:cNvGrpSpPr/>
              <p:nvPr/>
            </p:nvGrpSpPr>
            <p:grpSpPr>
              <a:xfrm>
                <a:off x="4644061" y="2891437"/>
                <a:ext cx="914400" cy="914400"/>
                <a:chOff x="4011093" y="2891437"/>
                <a:chExt cx="914400" cy="914400"/>
              </a:xfrm>
            </p:grpSpPr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E1DD05ED-6128-47D3-8A8A-EA19E66BBF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70000"/>
                </a:blip>
                <a:srcRect t="50000" r="79737" b="22400"/>
                <a:stretch/>
              </p:blipFill>
              <p:spPr>
                <a:xfrm>
                  <a:off x="4159700" y="3044361"/>
                  <a:ext cx="635474" cy="663417"/>
                </a:xfrm>
                <a:prstGeom prst="rect">
                  <a:avLst/>
                </a:prstGeom>
              </p:spPr>
            </p:pic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374FE064-F86F-4C4E-903D-D3D8F96BCD9B}"/>
                    </a:ext>
                  </a:extLst>
                </p:cNvPr>
                <p:cNvSpPr/>
                <p:nvPr/>
              </p:nvSpPr>
              <p:spPr>
                <a:xfrm>
                  <a:off x="4011093" y="2891437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10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7E05EB54-C7DB-4A30-B579-9FAEC3D9CCBE}"/>
                  </a:ext>
                </a:extLst>
              </p:cNvPr>
              <p:cNvGrpSpPr/>
              <p:nvPr/>
            </p:nvGrpSpPr>
            <p:grpSpPr>
              <a:xfrm>
                <a:off x="5277029" y="2891437"/>
                <a:ext cx="914400" cy="914400"/>
                <a:chOff x="4011093" y="2891437"/>
                <a:chExt cx="914400" cy="914400"/>
              </a:xfrm>
            </p:grpSpPr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9D2B8998-D848-4FA2-BE96-04F171E50F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70000"/>
                </a:blip>
                <a:srcRect t="50000" r="79737" b="22400"/>
                <a:stretch/>
              </p:blipFill>
              <p:spPr>
                <a:xfrm>
                  <a:off x="4159700" y="3044361"/>
                  <a:ext cx="635474" cy="663417"/>
                </a:xfrm>
                <a:prstGeom prst="rect">
                  <a:avLst/>
                </a:prstGeom>
              </p:spPr>
            </p:pic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28D706DA-5FD6-4A92-AA73-CA93E14F0FE7}"/>
                    </a:ext>
                  </a:extLst>
                </p:cNvPr>
                <p:cNvSpPr/>
                <p:nvPr/>
              </p:nvSpPr>
              <p:spPr>
                <a:xfrm>
                  <a:off x="4011093" y="2891437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10</a:t>
                  </a: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134230C8-1B76-4FBF-9556-8A54EAC1AF3C}"/>
                  </a:ext>
                </a:extLst>
              </p:cNvPr>
              <p:cNvGrpSpPr/>
              <p:nvPr/>
            </p:nvGrpSpPr>
            <p:grpSpPr>
              <a:xfrm>
                <a:off x="5909997" y="2891437"/>
                <a:ext cx="914400" cy="914400"/>
                <a:chOff x="4011093" y="2891437"/>
                <a:chExt cx="914400" cy="914400"/>
              </a:xfrm>
            </p:grpSpPr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2E43181C-0CA8-4256-91C6-C174A06794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70000"/>
                </a:blip>
                <a:srcRect t="50000" r="79737" b="22400"/>
                <a:stretch/>
              </p:blipFill>
              <p:spPr>
                <a:xfrm>
                  <a:off x="4159700" y="3044361"/>
                  <a:ext cx="635474" cy="663417"/>
                </a:xfrm>
                <a:prstGeom prst="rect">
                  <a:avLst/>
                </a:prstGeom>
              </p:spPr>
            </p:pic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E027816A-1056-4A3D-8EB0-43DB4C3E0DAB}"/>
                    </a:ext>
                  </a:extLst>
                </p:cNvPr>
                <p:cNvSpPr/>
                <p:nvPr/>
              </p:nvSpPr>
              <p:spPr>
                <a:xfrm>
                  <a:off x="4011093" y="2891437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10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499053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Year 3 Activity: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>
                <a:latin typeface="Comic Sans MS" pitchFamily="66" charset="0"/>
              </a:rPr>
              <a:t>Complete the worksheet. Choose the level you feel most comfortable with.</a:t>
            </a:r>
          </a:p>
          <a:p>
            <a:pPr algn="ctr">
              <a:buNone/>
            </a:pPr>
            <a:endParaRPr lang="en-US" dirty="0">
              <a:latin typeface="Comic Sans MS" pitchFamily="66" charset="0"/>
            </a:endParaRPr>
          </a:p>
          <a:p>
            <a:pPr algn="ctr">
              <a:buNone/>
            </a:pPr>
            <a:r>
              <a:rPr lang="en-US" dirty="0">
                <a:latin typeface="Comic Sans MS" pitchFamily="66" charset="0"/>
              </a:rPr>
              <a:t>Then move onto the problem solving sheets.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0AB634-FC04-412C-9243-5372F6A51DD6}"/>
              </a:ext>
            </a:extLst>
          </p:cNvPr>
          <p:cNvSpPr txBox="1"/>
          <p:nvPr/>
        </p:nvSpPr>
        <p:spPr>
          <a:xfrm>
            <a:off x="343155" y="229306"/>
            <a:ext cx="987729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24 apples.</a:t>
            </a:r>
          </a:p>
          <a:p>
            <a:endParaRPr lang="en-GB" sz="3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We need to put 2 apples in each basket.</a:t>
            </a:r>
          </a:p>
          <a:p>
            <a:endParaRPr lang="en-GB" sz="3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baskets will we need?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CA3923-7893-409A-8DFC-0C6BF7312467}"/>
              </a:ext>
            </a:extLst>
          </p:cNvPr>
          <p:cNvSpPr txBox="1"/>
          <p:nvPr/>
        </p:nvSpPr>
        <p:spPr>
          <a:xfrm>
            <a:off x="343154" y="4071030"/>
            <a:ext cx="987729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 apples altogether.</a:t>
            </a:r>
          </a:p>
          <a:p>
            <a:endParaRPr lang="en-GB" sz="3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 apples in each basket.</a:t>
            </a:r>
          </a:p>
          <a:p>
            <a:endParaRPr lang="en-GB" sz="3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 baskets.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6687A1-4D5E-48BD-96E5-646D59A5C562}"/>
              </a:ext>
            </a:extLst>
          </p:cNvPr>
          <p:cNvSpPr txBox="1"/>
          <p:nvPr/>
        </p:nvSpPr>
        <p:spPr>
          <a:xfrm>
            <a:off x="2187883" y="4018528"/>
            <a:ext cx="88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4A7A43-4B17-4440-B2CA-72332220123A}"/>
              </a:ext>
            </a:extLst>
          </p:cNvPr>
          <p:cNvSpPr txBox="1"/>
          <p:nvPr/>
        </p:nvSpPr>
        <p:spPr>
          <a:xfrm>
            <a:off x="2187883" y="4927285"/>
            <a:ext cx="88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4D8880-3A7D-4895-B74C-8DC1297E3A36}"/>
              </a:ext>
            </a:extLst>
          </p:cNvPr>
          <p:cNvSpPr txBox="1"/>
          <p:nvPr/>
        </p:nvSpPr>
        <p:spPr>
          <a:xfrm>
            <a:off x="2187883" y="5859553"/>
            <a:ext cx="88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AC58BE-EE05-4D85-A4E2-68FA3C1F2E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033" y="1272438"/>
            <a:ext cx="3103133" cy="34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3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0AB634-FC04-412C-9243-5372F6A51DD6}"/>
              </a:ext>
            </a:extLst>
          </p:cNvPr>
          <p:cNvSpPr txBox="1"/>
          <p:nvPr/>
        </p:nvSpPr>
        <p:spPr>
          <a:xfrm>
            <a:off x="343155" y="229306"/>
            <a:ext cx="9877291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Sweets come in packs of 20.</a:t>
            </a:r>
          </a:p>
          <a:p>
            <a:endParaRPr lang="en-GB" sz="29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9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We need to put 5 sweets in each jar.</a:t>
            </a:r>
          </a:p>
          <a:p>
            <a:endParaRPr lang="en-GB" sz="29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9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jars will we need?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CA3923-7893-409A-8DFC-0C6BF7312467}"/>
              </a:ext>
            </a:extLst>
          </p:cNvPr>
          <p:cNvSpPr txBox="1"/>
          <p:nvPr/>
        </p:nvSpPr>
        <p:spPr>
          <a:xfrm>
            <a:off x="343154" y="4071030"/>
            <a:ext cx="9877291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 sweets altogether.</a:t>
            </a:r>
          </a:p>
          <a:p>
            <a:endParaRPr lang="en-GB" sz="29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9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 sweets in each jar.</a:t>
            </a:r>
          </a:p>
          <a:p>
            <a:endParaRPr lang="en-GB" sz="29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9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 jars.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CD16F1-4E98-4CE0-82FD-F432A3934C2D}"/>
              </a:ext>
            </a:extLst>
          </p:cNvPr>
          <p:cNvSpPr txBox="1"/>
          <p:nvPr/>
        </p:nvSpPr>
        <p:spPr>
          <a:xfrm>
            <a:off x="2090347" y="4006336"/>
            <a:ext cx="88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B6E49A-EFEB-4E15-A7BF-03644115A112}"/>
              </a:ext>
            </a:extLst>
          </p:cNvPr>
          <p:cNvSpPr txBox="1"/>
          <p:nvPr/>
        </p:nvSpPr>
        <p:spPr>
          <a:xfrm>
            <a:off x="2090347" y="4890709"/>
            <a:ext cx="88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D83599-3BDA-41E3-A41A-B6F5094AFAFF}"/>
              </a:ext>
            </a:extLst>
          </p:cNvPr>
          <p:cNvSpPr txBox="1"/>
          <p:nvPr/>
        </p:nvSpPr>
        <p:spPr>
          <a:xfrm>
            <a:off x="2090347" y="5774209"/>
            <a:ext cx="88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25A379-B45F-4CE4-8DEA-C09CAA6252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470" y="1214256"/>
            <a:ext cx="2408129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5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0AB634-FC04-412C-9243-5372F6A51DD6}"/>
              </a:ext>
            </a:extLst>
          </p:cNvPr>
          <p:cNvSpPr txBox="1"/>
          <p:nvPr/>
        </p:nvSpPr>
        <p:spPr>
          <a:xfrm>
            <a:off x="343155" y="229306"/>
            <a:ext cx="9877291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Doughnuts come in packs of 100.</a:t>
            </a:r>
          </a:p>
          <a:p>
            <a:endParaRPr lang="en-GB" sz="29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9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We need to put 10 doughnuts on each tray.</a:t>
            </a:r>
          </a:p>
          <a:p>
            <a:endParaRPr lang="en-GB" sz="29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9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trays will we need?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CA3923-7893-409A-8DFC-0C6BF7312467}"/>
              </a:ext>
            </a:extLst>
          </p:cNvPr>
          <p:cNvSpPr txBox="1"/>
          <p:nvPr/>
        </p:nvSpPr>
        <p:spPr>
          <a:xfrm>
            <a:off x="343154" y="4097728"/>
            <a:ext cx="9877291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 doughnuts altogether.</a:t>
            </a:r>
          </a:p>
          <a:p>
            <a:endParaRPr lang="en-GB" sz="29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9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 doughnuts on each tray.</a:t>
            </a:r>
          </a:p>
          <a:p>
            <a:endParaRPr lang="en-GB" sz="29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9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 trays.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16A0E-B1C6-4B6D-ABC2-FF4352362F48}"/>
              </a:ext>
            </a:extLst>
          </p:cNvPr>
          <p:cNvSpPr txBox="1"/>
          <p:nvPr/>
        </p:nvSpPr>
        <p:spPr>
          <a:xfrm>
            <a:off x="2088150" y="4024921"/>
            <a:ext cx="88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D8F3BE-0149-4517-9A5F-42B23D26E070}"/>
              </a:ext>
            </a:extLst>
          </p:cNvPr>
          <p:cNvSpPr txBox="1"/>
          <p:nvPr/>
        </p:nvSpPr>
        <p:spPr>
          <a:xfrm>
            <a:off x="2088149" y="4898417"/>
            <a:ext cx="88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F259E0-9494-49A9-94AD-E229828133DF}"/>
              </a:ext>
            </a:extLst>
          </p:cNvPr>
          <p:cNvSpPr txBox="1"/>
          <p:nvPr/>
        </p:nvSpPr>
        <p:spPr>
          <a:xfrm>
            <a:off x="2088149" y="5796297"/>
            <a:ext cx="88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476EAC-F22E-4C02-B411-48F85D9CB5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534" y="2020545"/>
            <a:ext cx="4523624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56248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Lee has 15 eggs.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He puts 3 eggs in each box.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boxes can he fill?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7FCA8D-3821-4352-943E-73F488BEC31F}"/>
              </a:ext>
            </a:extLst>
          </p:cNvPr>
          <p:cNvGraphicFramePr>
            <a:graphicFrameLocks noGrp="1"/>
          </p:cNvGraphicFramePr>
          <p:nvPr/>
        </p:nvGraphicFramePr>
        <p:xfrm>
          <a:off x="913100" y="4074150"/>
          <a:ext cx="56248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972">
                  <a:extLst>
                    <a:ext uri="{9D8B030D-6E8A-4147-A177-3AD203B41FA5}">
                      <a16:colId xmlns:a16="http://schemas.microsoft.com/office/drawing/2014/main" val="1884896502"/>
                    </a:ext>
                  </a:extLst>
                </a:gridCol>
                <a:gridCol w="1124972">
                  <a:extLst>
                    <a:ext uri="{9D8B030D-6E8A-4147-A177-3AD203B41FA5}">
                      <a16:colId xmlns:a16="http://schemas.microsoft.com/office/drawing/2014/main" val="784836548"/>
                    </a:ext>
                  </a:extLst>
                </a:gridCol>
                <a:gridCol w="1124972">
                  <a:extLst>
                    <a:ext uri="{9D8B030D-6E8A-4147-A177-3AD203B41FA5}">
                      <a16:colId xmlns:a16="http://schemas.microsoft.com/office/drawing/2014/main" val="3764189941"/>
                    </a:ext>
                  </a:extLst>
                </a:gridCol>
                <a:gridCol w="1124972">
                  <a:extLst>
                    <a:ext uri="{9D8B030D-6E8A-4147-A177-3AD203B41FA5}">
                      <a16:colId xmlns:a16="http://schemas.microsoft.com/office/drawing/2014/main" val="1389237055"/>
                    </a:ext>
                  </a:extLst>
                </a:gridCol>
                <a:gridCol w="1124972">
                  <a:extLst>
                    <a:ext uri="{9D8B030D-6E8A-4147-A177-3AD203B41FA5}">
                      <a16:colId xmlns:a16="http://schemas.microsoft.com/office/drawing/2014/main" val="13723048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73303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B171EED-3A73-4F9D-8042-6AC9CFCD4F93}"/>
              </a:ext>
            </a:extLst>
          </p:cNvPr>
          <p:cNvSpPr txBox="1"/>
          <p:nvPr/>
        </p:nvSpPr>
        <p:spPr>
          <a:xfrm>
            <a:off x="3266794" y="3532919"/>
            <a:ext cx="88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1E652F-24D8-4AC9-9405-D3788C0ACEA8}"/>
              </a:ext>
            </a:extLst>
          </p:cNvPr>
          <p:cNvSpPr/>
          <p:nvPr/>
        </p:nvSpPr>
        <p:spPr>
          <a:xfrm>
            <a:off x="7878868" y="3106589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F1176E-B1FD-4C63-8DED-4AE0C7E6F564}"/>
              </a:ext>
            </a:extLst>
          </p:cNvPr>
          <p:cNvSpPr/>
          <p:nvPr/>
        </p:nvSpPr>
        <p:spPr>
          <a:xfrm>
            <a:off x="9192580" y="3106589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E897DB2-CBF9-4690-A8F8-DB7D083A24D5}"/>
              </a:ext>
            </a:extLst>
          </p:cNvPr>
          <p:cNvSpPr/>
          <p:nvPr/>
        </p:nvSpPr>
        <p:spPr>
          <a:xfrm>
            <a:off x="10510490" y="3106589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4DA0E95-5FE4-49C0-BB5C-940CA50D4073}"/>
              </a:ext>
            </a:extLst>
          </p:cNvPr>
          <p:cNvSpPr txBox="1"/>
          <p:nvPr/>
        </p:nvSpPr>
        <p:spPr>
          <a:xfrm>
            <a:off x="8630670" y="3220582"/>
            <a:ext cx="566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÷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9606044-EFB5-44E1-8A10-1C4A49F621C4}"/>
              </a:ext>
            </a:extLst>
          </p:cNvPr>
          <p:cNvSpPr txBox="1"/>
          <p:nvPr/>
        </p:nvSpPr>
        <p:spPr>
          <a:xfrm>
            <a:off x="9948579" y="3220582"/>
            <a:ext cx="557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F71915E-FCE9-4C17-96FA-DD3B5127167F}"/>
              </a:ext>
            </a:extLst>
          </p:cNvPr>
          <p:cNvSpPr/>
          <p:nvPr/>
        </p:nvSpPr>
        <p:spPr>
          <a:xfrm>
            <a:off x="7878868" y="4466270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8A39E20-3494-4C8F-8E4E-7C95E2BB68E3}"/>
              </a:ext>
            </a:extLst>
          </p:cNvPr>
          <p:cNvSpPr/>
          <p:nvPr/>
        </p:nvSpPr>
        <p:spPr>
          <a:xfrm>
            <a:off x="9192580" y="4466270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12E0722-6808-44C9-B8C6-A2FFDBFED9D2}"/>
              </a:ext>
            </a:extLst>
          </p:cNvPr>
          <p:cNvSpPr/>
          <p:nvPr/>
        </p:nvSpPr>
        <p:spPr>
          <a:xfrm>
            <a:off x="10510490" y="4466270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E53A847-75A8-4E99-9E3C-108A7D6A1909}"/>
              </a:ext>
            </a:extLst>
          </p:cNvPr>
          <p:cNvSpPr txBox="1"/>
          <p:nvPr/>
        </p:nvSpPr>
        <p:spPr>
          <a:xfrm>
            <a:off x="8639066" y="4613438"/>
            <a:ext cx="56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x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8683CD4-CDFC-41B6-AC18-7FB3CCA60072}"/>
              </a:ext>
            </a:extLst>
          </p:cNvPr>
          <p:cNvSpPr txBox="1"/>
          <p:nvPr/>
        </p:nvSpPr>
        <p:spPr>
          <a:xfrm>
            <a:off x="9948579" y="4582660"/>
            <a:ext cx="557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884257B-5B74-43F6-AABA-C9E46F8F75B3}"/>
              </a:ext>
            </a:extLst>
          </p:cNvPr>
          <p:cNvSpPr txBox="1"/>
          <p:nvPr/>
        </p:nvSpPr>
        <p:spPr>
          <a:xfrm>
            <a:off x="7878867" y="3198810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B4F27A4-7E1A-4F09-88B2-0D55CD5D7D97}"/>
              </a:ext>
            </a:extLst>
          </p:cNvPr>
          <p:cNvSpPr txBox="1"/>
          <p:nvPr/>
        </p:nvSpPr>
        <p:spPr>
          <a:xfrm>
            <a:off x="9185196" y="3198810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70B4BB0-CE5B-4EF5-A4F9-EA8E1F133DA6}"/>
              </a:ext>
            </a:extLst>
          </p:cNvPr>
          <p:cNvSpPr txBox="1"/>
          <p:nvPr/>
        </p:nvSpPr>
        <p:spPr>
          <a:xfrm>
            <a:off x="10511162" y="3198810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18E94FB-A6A2-4833-8FF3-3BB58E325C4C}"/>
              </a:ext>
            </a:extLst>
          </p:cNvPr>
          <p:cNvSpPr txBox="1"/>
          <p:nvPr/>
        </p:nvSpPr>
        <p:spPr>
          <a:xfrm>
            <a:off x="7878867" y="4570972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127B038-FB96-4EC9-B57E-D7ABC888792E}"/>
              </a:ext>
            </a:extLst>
          </p:cNvPr>
          <p:cNvSpPr txBox="1"/>
          <p:nvPr/>
        </p:nvSpPr>
        <p:spPr>
          <a:xfrm>
            <a:off x="9185196" y="4570972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C888D32-DB00-4E3A-82B2-D7CFB64B264C}"/>
              </a:ext>
            </a:extLst>
          </p:cNvPr>
          <p:cNvSpPr txBox="1"/>
          <p:nvPr/>
        </p:nvSpPr>
        <p:spPr>
          <a:xfrm>
            <a:off x="10511162" y="4570972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07389FC-618E-4D8C-A5E9-F3DB6DC516EC}"/>
              </a:ext>
            </a:extLst>
          </p:cNvPr>
          <p:cNvSpPr txBox="1"/>
          <p:nvPr/>
        </p:nvSpPr>
        <p:spPr>
          <a:xfrm>
            <a:off x="7705692" y="5596652"/>
            <a:ext cx="4071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Lee can fill 5 boxes.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61264D0-9D60-47FB-AB0A-5F0F5D3B6773}"/>
              </a:ext>
            </a:extLst>
          </p:cNvPr>
          <p:cNvGrpSpPr/>
          <p:nvPr/>
        </p:nvGrpSpPr>
        <p:grpSpPr>
          <a:xfrm>
            <a:off x="3337800" y="4538274"/>
            <a:ext cx="745247" cy="534092"/>
            <a:chOff x="4745594" y="8488016"/>
            <a:chExt cx="1003240" cy="884584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DE1A57EC-C3E0-4993-9D2C-ABA8F68BA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4745594" y="8521748"/>
              <a:ext cx="1003240" cy="850852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5C3BDD2C-5349-4F68-8E6B-7719577BF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906347">
              <a:off x="5272710" y="8505829"/>
              <a:ext cx="228393" cy="300147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8FF7AE5-1FDB-4066-B7E2-4A8E12DD3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081456">
              <a:off x="5038399" y="8488016"/>
              <a:ext cx="228393" cy="300147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56F6137B-86AA-4AC0-8207-A8633B754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081456">
              <a:off x="5144683" y="8667012"/>
              <a:ext cx="228393" cy="300147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3674CAE-491A-4BF5-B99F-AD4DF1DAEC31}"/>
              </a:ext>
            </a:extLst>
          </p:cNvPr>
          <p:cNvGrpSpPr/>
          <p:nvPr/>
        </p:nvGrpSpPr>
        <p:grpSpPr>
          <a:xfrm>
            <a:off x="510264" y="4538274"/>
            <a:ext cx="745247" cy="534092"/>
            <a:chOff x="4745594" y="8488016"/>
            <a:chExt cx="1003240" cy="88458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DF175EFD-CA05-4C8B-B595-B8377D111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4745594" y="8521748"/>
              <a:ext cx="1003240" cy="850852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EBD32A4E-88FC-4EC6-BD3E-168B070E5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906347">
              <a:off x="5272710" y="8505829"/>
              <a:ext cx="228393" cy="300147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ADE8E448-6EF7-404B-A599-4ADA0C078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081456">
              <a:off x="5038399" y="8488016"/>
              <a:ext cx="228393" cy="300147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82F639E2-7BB6-4971-9A8B-EF9943B46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081456">
              <a:off x="5144683" y="8667012"/>
              <a:ext cx="228393" cy="300147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83C9983-5B3F-4B56-897C-B8D5BCAEEEED}"/>
              </a:ext>
            </a:extLst>
          </p:cNvPr>
          <p:cNvGrpSpPr/>
          <p:nvPr/>
        </p:nvGrpSpPr>
        <p:grpSpPr>
          <a:xfrm>
            <a:off x="6165336" y="4538274"/>
            <a:ext cx="745247" cy="534092"/>
            <a:chOff x="4745594" y="8488016"/>
            <a:chExt cx="1003240" cy="884584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6C963B1F-698A-4A54-BBCA-07DDDAA8A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4745594" y="8521748"/>
              <a:ext cx="1003240" cy="850852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C8E23B7E-EC04-4705-82E0-5E195F142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906347">
              <a:off x="5272710" y="8505829"/>
              <a:ext cx="228393" cy="300147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7CE6CF23-0B7F-4DF0-9D7D-168A189EB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081456">
              <a:off x="5038399" y="8488016"/>
              <a:ext cx="228393" cy="300147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E52BFFD5-DB72-4841-A9FD-9734DD943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081456">
              <a:off x="5144683" y="8667012"/>
              <a:ext cx="228393" cy="300147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2614F3B-4892-41A0-A7E9-EB62A746B526}"/>
              </a:ext>
            </a:extLst>
          </p:cNvPr>
          <p:cNvGrpSpPr/>
          <p:nvPr/>
        </p:nvGrpSpPr>
        <p:grpSpPr>
          <a:xfrm>
            <a:off x="4751568" y="4538274"/>
            <a:ext cx="745247" cy="534092"/>
            <a:chOff x="4745594" y="8488016"/>
            <a:chExt cx="1003240" cy="884584"/>
          </a:xfrm>
        </p:grpSpPr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8E4C0F30-B2D4-4D9B-BAAA-C6E7AE32C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4745594" y="8521748"/>
              <a:ext cx="1003240" cy="850852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688A1AF4-8838-412D-B964-F7C90255E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906347">
              <a:off x="5272710" y="8505829"/>
              <a:ext cx="228393" cy="300147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EEF53DF3-C551-4532-BC66-6208B0384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081456">
              <a:off x="5038399" y="8488016"/>
              <a:ext cx="228393" cy="300147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AD7F1CBD-FC6B-4841-8EA8-FF8C917E4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081456">
              <a:off x="5144683" y="8667012"/>
              <a:ext cx="228393" cy="300147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F558C8A-D920-4642-9C4E-0FEF3924D566}"/>
              </a:ext>
            </a:extLst>
          </p:cNvPr>
          <p:cNvGrpSpPr/>
          <p:nvPr/>
        </p:nvGrpSpPr>
        <p:grpSpPr>
          <a:xfrm>
            <a:off x="1924032" y="4538274"/>
            <a:ext cx="745247" cy="534092"/>
            <a:chOff x="4745594" y="8488016"/>
            <a:chExt cx="1003240" cy="884584"/>
          </a:xfrm>
        </p:grpSpPr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977DED3-0595-4131-8CF0-A700D6CD3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4745594" y="8521748"/>
              <a:ext cx="1003240" cy="850852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E1B5C623-ECDD-432B-A20D-0B856DAF7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906347">
              <a:off x="5272710" y="8505829"/>
              <a:ext cx="228393" cy="300147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3C906523-E40D-4348-A067-E6D45B8DD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081456">
              <a:off x="5038399" y="8488016"/>
              <a:ext cx="228393" cy="300147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B4749FE0-FEF5-4D53-9D6D-231E1894F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081456">
              <a:off x="5144683" y="8667012"/>
              <a:ext cx="228393" cy="300147"/>
            </a:xfrm>
            <a:prstGeom prst="rect">
              <a:avLst/>
            </a:prstGeom>
          </p:spPr>
        </p:pic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218CCBA1-718F-4843-96EF-A185949AF2A3}"/>
              </a:ext>
            </a:extLst>
          </p:cNvPr>
          <p:cNvSpPr txBox="1"/>
          <p:nvPr/>
        </p:nvSpPr>
        <p:spPr>
          <a:xfrm>
            <a:off x="438458" y="5027841"/>
            <a:ext cx="88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2310E8F-726A-480D-AD88-DF097184E133}"/>
              </a:ext>
            </a:extLst>
          </p:cNvPr>
          <p:cNvSpPr txBox="1"/>
          <p:nvPr/>
        </p:nvSpPr>
        <p:spPr>
          <a:xfrm>
            <a:off x="1852226" y="5027841"/>
            <a:ext cx="88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172874B-1E53-4427-87E8-E8163F108EE9}"/>
              </a:ext>
            </a:extLst>
          </p:cNvPr>
          <p:cNvSpPr txBox="1"/>
          <p:nvPr/>
        </p:nvSpPr>
        <p:spPr>
          <a:xfrm>
            <a:off x="3265994" y="5027841"/>
            <a:ext cx="88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AA81DE6-B027-4B20-AD00-488C3479895F}"/>
              </a:ext>
            </a:extLst>
          </p:cNvPr>
          <p:cNvSpPr txBox="1"/>
          <p:nvPr/>
        </p:nvSpPr>
        <p:spPr>
          <a:xfrm>
            <a:off x="4679762" y="5027841"/>
            <a:ext cx="88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C8C8ED6-46B3-4300-B8A7-4785459B871F}"/>
              </a:ext>
            </a:extLst>
          </p:cNvPr>
          <p:cNvSpPr txBox="1"/>
          <p:nvPr/>
        </p:nvSpPr>
        <p:spPr>
          <a:xfrm>
            <a:off x="6093530" y="5027841"/>
            <a:ext cx="88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199BA4B-2798-4838-A088-285E0A66B088}"/>
              </a:ext>
            </a:extLst>
          </p:cNvPr>
          <p:cNvGrpSpPr/>
          <p:nvPr/>
        </p:nvGrpSpPr>
        <p:grpSpPr>
          <a:xfrm>
            <a:off x="8256868" y="691498"/>
            <a:ext cx="1667515" cy="1328392"/>
            <a:chOff x="4745594" y="8488017"/>
            <a:chExt cx="1003240" cy="884583"/>
          </a:xfrm>
        </p:grpSpPr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89D140B7-BC72-4658-BC96-A6BE6D7CF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4745594" y="8521748"/>
              <a:ext cx="1003240" cy="850852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36336CBC-6443-443E-98C5-A32D7E386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906347">
              <a:off x="5272710" y="8505832"/>
              <a:ext cx="228393" cy="300147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3F5128F4-AD3E-442E-8EA2-1C9D5BE9D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081456">
              <a:off x="5038399" y="8488017"/>
              <a:ext cx="228393" cy="300147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9AC2CD5A-53A3-4B99-8757-051F39332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081456">
              <a:off x="5144683" y="8715727"/>
              <a:ext cx="228393" cy="3001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844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554831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John has 20 fish.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He puts 4 fish in each tank.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tanks can he fill?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7FCA8D-3821-4352-943E-73F488BEC31F}"/>
              </a:ext>
            </a:extLst>
          </p:cNvPr>
          <p:cNvGraphicFramePr>
            <a:graphicFrameLocks noGrp="1"/>
          </p:cNvGraphicFramePr>
          <p:nvPr/>
        </p:nvGraphicFramePr>
        <p:xfrm>
          <a:off x="913100" y="4074150"/>
          <a:ext cx="56248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972">
                  <a:extLst>
                    <a:ext uri="{9D8B030D-6E8A-4147-A177-3AD203B41FA5}">
                      <a16:colId xmlns:a16="http://schemas.microsoft.com/office/drawing/2014/main" val="1884896502"/>
                    </a:ext>
                  </a:extLst>
                </a:gridCol>
                <a:gridCol w="1124972">
                  <a:extLst>
                    <a:ext uri="{9D8B030D-6E8A-4147-A177-3AD203B41FA5}">
                      <a16:colId xmlns:a16="http://schemas.microsoft.com/office/drawing/2014/main" val="784836548"/>
                    </a:ext>
                  </a:extLst>
                </a:gridCol>
                <a:gridCol w="1124972">
                  <a:extLst>
                    <a:ext uri="{9D8B030D-6E8A-4147-A177-3AD203B41FA5}">
                      <a16:colId xmlns:a16="http://schemas.microsoft.com/office/drawing/2014/main" val="3764189941"/>
                    </a:ext>
                  </a:extLst>
                </a:gridCol>
                <a:gridCol w="1124972">
                  <a:extLst>
                    <a:ext uri="{9D8B030D-6E8A-4147-A177-3AD203B41FA5}">
                      <a16:colId xmlns:a16="http://schemas.microsoft.com/office/drawing/2014/main" val="1389237055"/>
                    </a:ext>
                  </a:extLst>
                </a:gridCol>
                <a:gridCol w="1124972">
                  <a:extLst>
                    <a:ext uri="{9D8B030D-6E8A-4147-A177-3AD203B41FA5}">
                      <a16:colId xmlns:a16="http://schemas.microsoft.com/office/drawing/2014/main" val="13723048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73303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B171EED-3A73-4F9D-8042-6AC9CFCD4F93}"/>
              </a:ext>
            </a:extLst>
          </p:cNvPr>
          <p:cNvSpPr txBox="1"/>
          <p:nvPr/>
        </p:nvSpPr>
        <p:spPr>
          <a:xfrm>
            <a:off x="3266794" y="3532919"/>
            <a:ext cx="88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38F0C00-D150-4B44-A41D-81FEA7EB0FAD}"/>
              </a:ext>
            </a:extLst>
          </p:cNvPr>
          <p:cNvSpPr txBox="1"/>
          <p:nvPr/>
        </p:nvSpPr>
        <p:spPr>
          <a:xfrm>
            <a:off x="438458" y="5281841"/>
            <a:ext cx="88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561EEC9-8303-44B0-923A-F0B8B6D9267E}"/>
              </a:ext>
            </a:extLst>
          </p:cNvPr>
          <p:cNvSpPr txBox="1"/>
          <p:nvPr/>
        </p:nvSpPr>
        <p:spPr>
          <a:xfrm>
            <a:off x="1852226" y="5281841"/>
            <a:ext cx="88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0E0F3F8-C799-4D45-98BA-B9CBC3CD2507}"/>
              </a:ext>
            </a:extLst>
          </p:cNvPr>
          <p:cNvSpPr txBox="1"/>
          <p:nvPr/>
        </p:nvSpPr>
        <p:spPr>
          <a:xfrm>
            <a:off x="3265994" y="5281841"/>
            <a:ext cx="88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401DC06-F97E-4E39-9430-3BC9CB678DCD}"/>
              </a:ext>
            </a:extLst>
          </p:cNvPr>
          <p:cNvSpPr txBox="1"/>
          <p:nvPr/>
        </p:nvSpPr>
        <p:spPr>
          <a:xfrm>
            <a:off x="4679762" y="5281841"/>
            <a:ext cx="88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FC9238-769B-411B-9F9B-27366564167F}"/>
              </a:ext>
            </a:extLst>
          </p:cNvPr>
          <p:cNvSpPr txBox="1"/>
          <p:nvPr/>
        </p:nvSpPr>
        <p:spPr>
          <a:xfrm>
            <a:off x="6093530" y="5281841"/>
            <a:ext cx="88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1E652F-24D8-4AC9-9405-D3788C0ACEA8}"/>
              </a:ext>
            </a:extLst>
          </p:cNvPr>
          <p:cNvSpPr/>
          <p:nvPr/>
        </p:nvSpPr>
        <p:spPr>
          <a:xfrm>
            <a:off x="7878868" y="3106589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F1176E-B1FD-4C63-8DED-4AE0C7E6F564}"/>
              </a:ext>
            </a:extLst>
          </p:cNvPr>
          <p:cNvSpPr/>
          <p:nvPr/>
        </p:nvSpPr>
        <p:spPr>
          <a:xfrm>
            <a:off x="9192580" y="3106589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E897DB2-CBF9-4690-A8F8-DB7D083A24D5}"/>
              </a:ext>
            </a:extLst>
          </p:cNvPr>
          <p:cNvSpPr/>
          <p:nvPr/>
        </p:nvSpPr>
        <p:spPr>
          <a:xfrm>
            <a:off x="10510490" y="3106589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4DA0E95-5FE4-49C0-BB5C-940CA50D4073}"/>
              </a:ext>
            </a:extLst>
          </p:cNvPr>
          <p:cNvSpPr txBox="1"/>
          <p:nvPr/>
        </p:nvSpPr>
        <p:spPr>
          <a:xfrm>
            <a:off x="8630670" y="3220582"/>
            <a:ext cx="566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÷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9606044-EFB5-44E1-8A10-1C4A49F621C4}"/>
              </a:ext>
            </a:extLst>
          </p:cNvPr>
          <p:cNvSpPr txBox="1"/>
          <p:nvPr/>
        </p:nvSpPr>
        <p:spPr>
          <a:xfrm>
            <a:off x="9948579" y="3220582"/>
            <a:ext cx="557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F71915E-FCE9-4C17-96FA-DD3B5127167F}"/>
              </a:ext>
            </a:extLst>
          </p:cNvPr>
          <p:cNvSpPr/>
          <p:nvPr/>
        </p:nvSpPr>
        <p:spPr>
          <a:xfrm>
            <a:off x="7878868" y="4466270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8A39E20-3494-4C8F-8E4E-7C95E2BB68E3}"/>
              </a:ext>
            </a:extLst>
          </p:cNvPr>
          <p:cNvSpPr/>
          <p:nvPr/>
        </p:nvSpPr>
        <p:spPr>
          <a:xfrm>
            <a:off x="9192580" y="4466270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12E0722-6808-44C9-B8C6-A2FFDBFED9D2}"/>
              </a:ext>
            </a:extLst>
          </p:cNvPr>
          <p:cNvSpPr/>
          <p:nvPr/>
        </p:nvSpPr>
        <p:spPr>
          <a:xfrm>
            <a:off x="10510490" y="4466270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E53A847-75A8-4E99-9E3C-108A7D6A1909}"/>
              </a:ext>
            </a:extLst>
          </p:cNvPr>
          <p:cNvSpPr txBox="1"/>
          <p:nvPr/>
        </p:nvSpPr>
        <p:spPr>
          <a:xfrm>
            <a:off x="8639066" y="4613438"/>
            <a:ext cx="56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x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8683CD4-CDFC-41B6-AC18-7FB3CCA60072}"/>
              </a:ext>
            </a:extLst>
          </p:cNvPr>
          <p:cNvSpPr txBox="1"/>
          <p:nvPr/>
        </p:nvSpPr>
        <p:spPr>
          <a:xfrm>
            <a:off x="9948579" y="4582660"/>
            <a:ext cx="557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884257B-5B74-43F6-AABA-C9E46F8F75B3}"/>
              </a:ext>
            </a:extLst>
          </p:cNvPr>
          <p:cNvSpPr txBox="1"/>
          <p:nvPr/>
        </p:nvSpPr>
        <p:spPr>
          <a:xfrm>
            <a:off x="7878867" y="3187924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B4F27A4-7E1A-4F09-88B2-0D55CD5D7D97}"/>
              </a:ext>
            </a:extLst>
          </p:cNvPr>
          <p:cNvSpPr txBox="1"/>
          <p:nvPr/>
        </p:nvSpPr>
        <p:spPr>
          <a:xfrm>
            <a:off x="9185196" y="3187924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70B4BB0-CE5B-4EF5-A4F9-EA8E1F133DA6}"/>
              </a:ext>
            </a:extLst>
          </p:cNvPr>
          <p:cNvSpPr txBox="1"/>
          <p:nvPr/>
        </p:nvSpPr>
        <p:spPr>
          <a:xfrm>
            <a:off x="10511162" y="3187924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18E94FB-A6A2-4833-8FF3-3BB58E325C4C}"/>
              </a:ext>
            </a:extLst>
          </p:cNvPr>
          <p:cNvSpPr txBox="1"/>
          <p:nvPr/>
        </p:nvSpPr>
        <p:spPr>
          <a:xfrm>
            <a:off x="7878867" y="4560086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127B038-FB96-4EC9-B57E-D7ABC888792E}"/>
              </a:ext>
            </a:extLst>
          </p:cNvPr>
          <p:cNvSpPr txBox="1"/>
          <p:nvPr/>
        </p:nvSpPr>
        <p:spPr>
          <a:xfrm>
            <a:off x="9185196" y="4560086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C888D32-DB00-4E3A-82B2-D7CFB64B264C}"/>
              </a:ext>
            </a:extLst>
          </p:cNvPr>
          <p:cNvSpPr txBox="1"/>
          <p:nvPr/>
        </p:nvSpPr>
        <p:spPr>
          <a:xfrm>
            <a:off x="10511162" y="4560086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2A87E1-E81F-4665-A690-87F63B3134B3}"/>
              </a:ext>
            </a:extLst>
          </p:cNvPr>
          <p:cNvGrpSpPr/>
          <p:nvPr/>
        </p:nvGrpSpPr>
        <p:grpSpPr>
          <a:xfrm>
            <a:off x="496222" y="4513900"/>
            <a:ext cx="820641" cy="746218"/>
            <a:chOff x="-3335241" y="2037633"/>
            <a:chExt cx="2581627" cy="21379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434647C-7A9B-4EB3-B901-02CEC70A1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79492" y="2524619"/>
              <a:ext cx="450392" cy="341313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D3F7A396-351C-49B8-A866-5B715DFC1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23025" y="3140879"/>
              <a:ext cx="450392" cy="341313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83D1F1AE-4E12-4714-B2F9-572EA0196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599840" y="2972886"/>
              <a:ext cx="450392" cy="341313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DC95CAFC-2338-4767-AB21-E25DE2232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945212" y="2524620"/>
              <a:ext cx="450392" cy="341313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EAA73E7E-8CAA-4D62-B518-1C83FB2EB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335241" y="2037633"/>
              <a:ext cx="2581627" cy="2137912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AC78211-079A-4644-A7A1-79B334ADFB2B}"/>
              </a:ext>
            </a:extLst>
          </p:cNvPr>
          <p:cNvGrpSpPr/>
          <p:nvPr/>
        </p:nvGrpSpPr>
        <p:grpSpPr>
          <a:xfrm>
            <a:off x="1887767" y="4513900"/>
            <a:ext cx="820641" cy="746218"/>
            <a:chOff x="-3335241" y="2037633"/>
            <a:chExt cx="2581627" cy="2137912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88D1578A-489F-4715-BC79-8E5D77265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79492" y="2524619"/>
              <a:ext cx="450392" cy="341313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502DF9FB-151B-4771-BC15-2EBD4E54D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23025" y="3140879"/>
              <a:ext cx="450392" cy="341313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BA2FB244-CBC7-4E8E-B2E8-91A1F5DC2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599840" y="2972886"/>
              <a:ext cx="450392" cy="341313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168FEE95-F4F1-42A8-9A7B-730E4673A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945212" y="2524620"/>
              <a:ext cx="450392" cy="341313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29E59E0A-E2AD-4C85-84BC-5878E25A2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335241" y="2037633"/>
              <a:ext cx="2581627" cy="2137912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F300C18-030C-418C-92B6-B6F7663220E3}"/>
              </a:ext>
            </a:extLst>
          </p:cNvPr>
          <p:cNvGrpSpPr/>
          <p:nvPr/>
        </p:nvGrpSpPr>
        <p:grpSpPr>
          <a:xfrm>
            <a:off x="3294602" y="4509571"/>
            <a:ext cx="820641" cy="746218"/>
            <a:chOff x="-3335241" y="2037633"/>
            <a:chExt cx="2581627" cy="2137912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9397A891-98F0-4670-A67A-735F1A5A2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79492" y="2524619"/>
              <a:ext cx="450392" cy="341313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A9DE249E-C0F8-4C79-AFE0-B2E8E6094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23025" y="3140879"/>
              <a:ext cx="450392" cy="341313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1830CBEC-C3D9-4D73-BA8B-2DD9B4833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599840" y="2972886"/>
              <a:ext cx="450392" cy="341313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F0C393F-5CF3-4CBD-B8A4-6A4857F7B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945212" y="2524620"/>
              <a:ext cx="450392" cy="341313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1097440F-A30D-47DA-841E-1516CEC26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335241" y="2037633"/>
              <a:ext cx="2581627" cy="2137912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9C753EB-5726-42BD-B553-69947AD33806}"/>
              </a:ext>
            </a:extLst>
          </p:cNvPr>
          <p:cNvGrpSpPr/>
          <p:nvPr/>
        </p:nvGrpSpPr>
        <p:grpSpPr>
          <a:xfrm>
            <a:off x="4712126" y="4509571"/>
            <a:ext cx="820641" cy="746218"/>
            <a:chOff x="-3335241" y="2037633"/>
            <a:chExt cx="2581627" cy="2137912"/>
          </a:xfrm>
        </p:grpSpPr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7B815918-649D-425D-B17F-B017E2BBE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79492" y="2524619"/>
              <a:ext cx="450392" cy="341313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B6CBAC3-BD67-4607-A99B-F7B47022F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23025" y="3140879"/>
              <a:ext cx="450392" cy="341313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503D68C-6929-4FD7-B3E5-305CBDF50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599840" y="2972886"/>
              <a:ext cx="450392" cy="341313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CB1036E9-A94E-4378-86C5-3CFF314AA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945212" y="2524620"/>
              <a:ext cx="450392" cy="341313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58C52CDA-4A52-4AA0-9B58-AF54AC2EC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335241" y="2037633"/>
              <a:ext cx="2581627" cy="2137912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B92A5F8-4917-40BB-8786-62158EDF0C02}"/>
              </a:ext>
            </a:extLst>
          </p:cNvPr>
          <p:cNvGrpSpPr/>
          <p:nvPr/>
        </p:nvGrpSpPr>
        <p:grpSpPr>
          <a:xfrm>
            <a:off x="6122102" y="4509571"/>
            <a:ext cx="820641" cy="746218"/>
            <a:chOff x="-3335241" y="2037633"/>
            <a:chExt cx="2581627" cy="2137912"/>
          </a:xfrm>
        </p:grpSpPr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E638D6AB-6B2A-43F8-B64C-557B9CC3C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79492" y="2524619"/>
              <a:ext cx="450392" cy="341313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0F1FCD8D-4BFF-4CB6-BB18-B559FE272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23025" y="3140879"/>
              <a:ext cx="450392" cy="341313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2EB4F8D9-FB59-480E-AB57-B7EE0DC49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599840" y="2972886"/>
              <a:ext cx="450392" cy="341313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D5E4C57A-69C7-4140-840B-7BACA16FF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945212" y="2524620"/>
              <a:ext cx="450392" cy="341313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9F2B27CA-4404-4BBC-B72F-DAEECD263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335241" y="2037633"/>
              <a:ext cx="2581627" cy="2137912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1B1DD9A-FEB9-45D3-A007-03CA36F24F89}"/>
              </a:ext>
            </a:extLst>
          </p:cNvPr>
          <p:cNvGrpSpPr/>
          <p:nvPr/>
        </p:nvGrpSpPr>
        <p:grpSpPr>
          <a:xfrm>
            <a:off x="7854254" y="557365"/>
            <a:ext cx="2581627" cy="2137912"/>
            <a:chOff x="7854254" y="557365"/>
            <a:chExt cx="2581627" cy="213791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05B9B4B-231E-440A-86BE-58A50CD1B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5174" y="1012881"/>
              <a:ext cx="440080" cy="333498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FFB2D09C-665E-4D98-9B22-37C5BB952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6150" y="1604754"/>
              <a:ext cx="440080" cy="333498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5F27393D-6FA7-4ADE-A21E-80F448A3E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19026" y="1038446"/>
              <a:ext cx="440080" cy="333498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49AEAA95-4BD8-4B39-9622-E0509C250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821694" y="1481470"/>
              <a:ext cx="440080" cy="333498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9F308FEC-E6B6-46FD-A269-54474C796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54254" y="557365"/>
              <a:ext cx="2581627" cy="2137912"/>
            </a:xfrm>
            <a:prstGeom prst="rect">
              <a:avLst/>
            </a:prstGeom>
          </p:spPr>
        </p:pic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3FA91600-0516-4AA3-BA03-6ECA319D10FC}"/>
              </a:ext>
            </a:extLst>
          </p:cNvPr>
          <p:cNvSpPr txBox="1"/>
          <p:nvPr/>
        </p:nvSpPr>
        <p:spPr>
          <a:xfrm>
            <a:off x="7535004" y="5596652"/>
            <a:ext cx="4071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John can fill 5 tanks.</a:t>
            </a:r>
          </a:p>
        </p:txBody>
      </p:sp>
    </p:spTree>
    <p:extLst>
      <p:ext uri="{BB962C8B-B14F-4D97-AF65-F5344CB8AC3E}">
        <p14:creationId xmlns:p14="http://schemas.microsoft.com/office/powerpoint/2010/main" val="429321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53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94115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Use the number line to work out how many equal</a:t>
            </a: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groups of 2 can be made from 16.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63A6040-03B7-4FDF-A522-106A8AE99799}"/>
              </a:ext>
            </a:extLst>
          </p:cNvPr>
          <p:cNvGraphicFramePr>
            <a:graphicFrameLocks noGrp="1"/>
          </p:cNvGraphicFramePr>
          <p:nvPr/>
        </p:nvGraphicFramePr>
        <p:xfrm>
          <a:off x="946675" y="3055643"/>
          <a:ext cx="10254736" cy="1511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9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9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09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9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092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092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092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092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092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4092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4092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4092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75562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62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Arc 9">
            <a:extLst>
              <a:ext uri="{FF2B5EF4-FFF2-40B4-BE49-F238E27FC236}">
                <a16:creationId xmlns:a16="http://schemas.microsoft.com/office/drawing/2014/main" id="{B61A325E-DC01-477B-A50F-DACB1AF7DBDD}"/>
              </a:ext>
            </a:extLst>
          </p:cNvPr>
          <p:cNvSpPr/>
          <p:nvPr/>
        </p:nvSpPr>
        <p:spPr>
          <a:xfrm>
            <a:off x="947303" y="2538855"/>
            <a:ext cx="1283124" cy="1033683"/>
          </a:xfrm>
          <a:prstGeom prst="arc">
            <a:avLst>
              <a:gd name="adj1" fmla="val 10826721"/>
              <a:gd name="adj2" fmla="val 469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B38A1C-7478-4D31-8CA9-A7D6FCF8A17E}"/>
              </a:ext>
            </a:extLst>
          </p:cNvPr>
          <p:cNvSpPr/>
          <p:nvPr/>
        </p:nvSpPr>
        <p:spPr>
          <a:xfrm>
            <a:off x="1431444" y="4545964"/>
            <a:ext cx="308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8D3065-7BC8-4EA4-881A-11555364BB6D}"/>
              </a:ext>
            </a:extLst>
          </p:cNvPr>
          <p:cNvSpPr/>
          <p:nvPr/>
        </p:nvSpPr>
        <p:spPr>
          <a:xfrm>
            <a:off x="2050198" y="454596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4274C2-2E18-4DF9-BC9A-9F732F01369B}"/>
              </a:ext>
            </a:extLst>
          </p:cNvPr>
          <p:cNvSpPr/>
          <p:nvPr/>
        </p:nvSpPr>
        <p:spPr>
          <a:xfrm>
            <a:off x="2691439" y="454596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08DA9F-E0EB-4E88-8F0F-5CD6EA012EAC}"/>
              </a:ext>
            </a:extLst>
          </p:cNvPr>
          <p:cNvSpPr/>
          <p:nvPr/>
        </p:nvSpPr>
        <p:spPr>
          <a:xfrm>
            <a:off x="3329943" y="454596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69A19F-C58A-4259-A7F9-A899D7210E73}"/>
              </a:ext>
            </a:extLst>
          </p:cNvPr>
          <p:cNvSpPr/>
          <p:nvPr/>
        </p:nvSpPr>
        <p:spPr>
          <a:xfrm>
            <a:off x="3975229" y="454596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DBF0D7-89F9-4F6F-A537-6501629F6E1A}"/>
              </a:ext>
            </a:extLst>
          </p:cNvPr>
          <p:cNvSpPr/>
          <p:nvPr/>
        </p:nvSpPr>
        <p:spPr>
          <a:xfrm>
            <a:off x="4615889" y="454596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75F171-BD4F-446B-9DB6-4A61CB70BEE5}"/>
              </a:ext>
            </a:extLst>
          </p:cNvPr>
          <p:cNvSpPr/>
          <p:nvPr/>
        </p:nvSpPr>
        <p:spPr>
          <a:xfrm>
            <a:off x="5259147" y="4545964"/>
            <a:ext cx="34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F70343-40F9-472B-B265-DA4EC6097417}"/>
              </a:ext>
            </a:extLst>
          </p:cNvPr>
          <p:cNvSpPr/>
          <p:nvPr/>
        </p:nvSpPr>
        <p:spPr>
          <a:xfrm>
            <a:off x="5897574" y="454596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0B6729C-EF95-47D0-A037-0C727637C015}"/>
              </a:ext>
            </a:extLst>
          </p:cNvPr>
          <p:cNvSpPr/>
          <p:nvPr/>
        </p:nvSpPr>
        <p:spPr>
          <a:xfrm>
            <a:off x="6538234" y="454596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76572E-7822-42A0-BFC7-D485EDB71173}"/>
              </a:ext>
            </a:extLst>
          </p:cNvPr>
          <p:cNvSpPr/>
          <p:nvPr/>
        </p:nvSpPr>
        <p:spPr>
          <a:xfrm>
            <a:off x="7120130" y="4545964"/>
            <a:ext cx="479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71933A-7CB8-4A72-9EA1-A62617C33B04}"/>
              </a:ext>
            </a:extLst>
          </p:cNvPr>
          <p:cNvSpPr/>
          <p:nvPr/>
        </p:nvSpPr>
        <p:spPr>
          <a:xfrm>
            <a:off x="7784508" y="4545964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4DB1E2-4536-474B-8E39-4763B0079EFC}"/>
              </a:ext>
            </a:extLst>
          </p:cNvPr>
          <p:cNvSpPr/>
          <p:nvPr/>
        </p:nvSpPr>
        <p:spPr>
          <a:xfrm>
            <a:off x="8401076" y="4545964"/>
            <a:ext cx="479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1609B1-31E8-4F99-925C-72EE1B4BC20F}"/>
              </a:ext>
            </a:extLst>
          </p:cNvPr>
          <p:cNvSpPr/>
          <p:nvPr/>
        </p:nvSpPr>
        <p:spPr>
          <a:xfrm>
            <a:off x="9040936" y="4545964"/>
            <a:ext cx="479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A4F7AF-B14A-481E-969A-A3352A67C745}"/>
              </a:ext>
            </a:extLst>
          </p:cNvPr>
          <p:cNvSpPr/>
          <p:nvPr/>
        </p:nvSpPr>
        <p:spPr>
          <a:xfrm>
            <a:off x="9678133" y="4545964"/>
            <a:ext cx="486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28C1D73-F047-4EE6-936A-0B487D40133C}"/>
              </a:ext>
            </a:extLst>
          </p:cNvPr>
          <p:cNvSpPr/>
          <p:nvPr/>
        </p:nvSpPr>
        <p:spPr>
          <a:xfrm>
            <a:off x="10321742" y="4545964"/>
            <a:ext cx="479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BC56E53-EE38-45F9-BA46-7FB34555B911}"/>
              </a:ext>
            </a:extLst>
          </p:cNvPr>
          <p:cNvSpPr/>
          <p:nvPr/>
        </p:nvSpPr>
        <p:spPr>
          <a:xfrm>
            <a:off x="10961602" y="4545964"/>
            <a:ext cx="479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16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B35BC53-25FB-4180-AAAF-A5862476EA84}"/>
              </a:ext>
            </a:extLst>
          </p:cNvPr>
          <p:cNvSpPr/>
          <p:nvPr/>
        </p:nvSpPr>
        <p:spPr>
          <a:xfrm>
            <a:off x="770998" y="454596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3FB7983-26A8-47DD-B9BA-4002A559C37C}"/>
              </a:ext>
            </a:extLst>
          </p:cNvPr>
          <p:cNvSpPr/>
          <p:nvPr/>
        </p:nvSpPr>
        <p:spPr>
          <a:xfrm>
            <a:off x="10347925" y="202260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5F2728D6-5BFF-4349-9493-A659D8E85D38}"/>
              </a:ext>
            </a:extLst>
          </p:cNvPr>
          <p:cNvSpPr/>
          <p:nvPr/>
        </p:nvSpPr>
        <p:spPr>
          <a:xfrm>
            <a:off x="2228292" y="2538855"/>
            <a:ext cx="1283124" cy="1033683"/>
          </a:xfrm>
          <a:prstGeom prst="arc">
            <a:avLst>
              <a:gd name="adj1" fmla="val 10826721"/>
              <a:gd name="adj2" fmla="val 469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511B2FF1-4E5A-4095-A21E-A4D7E0259C56}"/>
              </a:ext>
            </a:extLst>
          </p:cNvPr>
          <p:cNvSpPr/>
          <p:nvPr/>
        </p:nvSpPr>
        <p:spPr>
          <a:xfrm>
            <a:off x="3510244" y="2538855"/>
            <a:ext cx="1283124" cy="1033683"/>
          </a:xfrm>
          <a:prstGeom prst="arc">
            <a:avLst>
              <a:gd name="adj1" fmla="val 10826721"/>
              <a:gd name="adj2" fmla="val 469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A32112B7-A7A0-4DDE-9584-473F41D7691F}"/>
              </a:ext>
            </a:extLst>
          </p:cNvPr>
          <p:cNvSpPr/>
          <p:nvPr/>
        </p:nvSpPr>
        <p:spPr>
          <a:xfrm>
            <a:off x="4791233" y="2538855"/>
            <a:ext cx="1283124" cy="1033683"/>
          </a:xfrm>
          <a:prstGeom prst="arc">
            <a:avLst>
              <a:gd name="adj1" fmla="val 10826721"/>
              <a:gd name="adj2" fmla="val 469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E83052C3-1596-41A6-9CBD-706526327929}"/>
              </a:ext>
            </a:extLst>
          </p:cNvPr>
          <p:cNvSpPr/>
          <p:nvPr/>
        </p:nvSpPr>
        <p:spPr>
          <a:xfrm>
            <a:off x="6073185" y="2538855"/>
            <a:ext cx="1283124" cy="1033683"/>
          </a:xfrm>
          <a:prstGeom prst="arc">
            <a:avLst>
              <a:gd name="adj1" fmla="val 10826721"/>
              <a:gd name="adj2" fmla="val 469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F56EFB9C-F67E-495D-BD57-2B29536BE106}"/>
              </a:ext>
            </a:extLst>
          </p:cNvPr>
          <p:cNvSpPr/>
          <p:nvPr/>
        </p:nvSpPr>
        <p:spPr>
          <a:xfrm>
            <a:off x="7354174" y="2538855"/>
            <a:ext cx="1283124" cy="1033683"/>
          </a:xfrm>
          <a:prstGeom prst="arc">
            <a:avLst>
              <a:gd name="adj1" fmla="val 10826721"/>
              <a:gd name="adj2" fmla="val 469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282FD04E-45F9-44A4-A763-C2EE771EA57C}"/>
              </a:ext>
            </a:extLst>
          </p:cNvPr>
          <p:cNvSpPr/>
          <p:nvPr/>
        </p:nvSpPr>
        <p:spPr>
          <a:xfrm>
            <a:off x="8636126" y="2539193"/>
            <a:ext cx="1283124" cy="1033683"/>
          </a:xfrm>
          <a:prstGeom prst="arc">
            <a:avLst>
              <a:gd name="adj1" fmla="val 10826721"/>
              <a:gd name="adj2" fmla="val 469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03478549-97D0-4357-BA50-61F2A9030347}"/>
              </a:ext>
            </a:extLst>
          </p:cNvPr>
          <p:cNvSpPr/>
          <p:nvPr/>
        </p:nvSpPr>
        <p:spPr>
          <a:xfrm>
            <a:off x="9917115" y="2539193"/>
            <a:ext cx="1283124" cy="1033683"/>
          </a:xfrm>
          <a:prstGeom prst="arc">
            <a:avLst>
              <a:gd name="adj1" fmla="val 10826721"/>
              <a:gd name="adj2" fmla="val 469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F533E4C-9749-4E6D-A7AB-1C4457B5797D}"/>
              </a:ext>
            </a:extLst>
          </p:cNvPr>
          <p:cNvSpPr/>
          <p:nvPr/>
        </p:nvSpPr>
        <p:spPr>
          <a:xfrm>
            <a:off x="9066936" y="202260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E2E00A-3460-43D1-97A5-9BCF9AFC158D}"/>
              </a:ext>
            </a:extLst>
          </p:cNvPr>
          <p:cNvSpPr/>
          <p:nvPr/>
        </p:nvSpPr>
        <p:spPr>
          <a:xfrm>
            <a:off x="7784880" y="202260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5ADB574-E7B0-4C58-8E12-121C4A6462FD}"/>
              </a:ext>
            </a:extLst>
          </p:cNvPr>
          <p:cNvSpPr/>
          <p:nvPr/>
        </p:nvSpPr>
        <p:spPr>
          <a:xfrm>
            <a:off x="6502446" y="202260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22A74FF-85E4-407E-98BA-566B9A67A21B}"/>
              </a:ext>
            </a:extLst>
          </p:cNvPr>
          <p:cNvSpPr/>
          <p:nvPr/>
        </p:nvSpPr>
        <p:spPr>
          <a:xfrm>
            <a:off x="5225300" y="202260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72AB2B9-4368-41F4-B320-28AA77C9B1C8}"/>
              </a:ext>
            </a:extLst>
          </p:cNvPr>
          <p:cNvSpPr/>
          <p:nvPr/>
        </p:nvSpPr>
        <p:spPr>
          <a:xfrm>
            <a:off x="3944311" y="202260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3110E13-765F-413A-BE57-7548528C8153}"/>
              </a:ext>
            </a:extLst>
          </p:cNvPr>
          <p:cNvSpPr/>
          <p:nvPr/>
        </p:nvSpPr>
        <p:spPr>
          <a:xfrm>
            <a:off x="2662359" y="202260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1D3F4AB-4545-4859-8138-37298119768E}"/>
              </a:ext>
            </a:extLst>
          </p:cNvPr>
          <p:cNvSpPr/>
          <p:nvPr/>
        </p:nvSpPr>
        <p:spPr>
          <a:xfrm>
            <a:off x="1382124" y="2022602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A6A48F-8CC8-4AB9-8951-B6B96B629486}"/>
              </a:ext>
            </a:extLst>
          </p:cNvPr>
          <p:cNvSpPr txBox="1"/>
          <p:nvPr/>
        </p:nvSpPr>
        <p:spPr>
          <a:xfrm>
            <a:off x="404623" y="5688667"/>
            <a:ext cx="6510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 equal groups of 2 can be made. </a:t>
            </a:r>
          </a:p>
        </p:txBody>
      </p:sp>
    </p:spTree>
    <p:extLst>
      <p:ext uri="{BB962C8B-B14F-4D97-AF65-F5344CB8AC3E}">
        <p14:creationId xmlns:p14="http://schemas.microsoft.com/office/powerpoint/2010/main" val="14137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2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9B632C-B5B4-4DE6-9E7E-E0AFEA29E7DC}"/>
</file>

<file path=customXml/itemProps2.xml><?xml version="1.0" encoding="utf-8"?>
<ds:datastoreItem xmlns:ds="http://schemas.openxmlformats.org/officeDocument/2006/customXml" ds:itemID="{07CDC08E-22B6-4AB8-B11B-7E1D5A658EF2}"/>
</file>

<file path=customXml/itemProps3.xml><?xml version="1.0" encoding="utf-8"?>
<ds:datastoreItem xmlns:ds="http://schemas.openxmlformats.org/officeDocument/2006/customXml" ds:itemID="{B4EC808C-1125-4FA6-BA16-C646936CDAFA}"/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1633</Words>
  <Application>Microsoft Office PowerPoint</Application>
  <PresentationFormat>Widescreen</PresentationFormat>
  <Paragraphs>896</Paragraphs>
  <Slides>33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Yu Gothic UI</vt:lpstr>
      <vt:lpstr>Arial</vt:lpstr>
      <vt:lpstr>Calibri</vt:lpstr>
      <vt:lpstr>Calibri Light</vt:lpstr>
      <vt:lpstr>Century Gothic</vt:lpstr>
      <vt:lpstr>Comic Sans MS</vt:lpstr>
      <vt:lpstr>Office Theme</vt:lpstr>
      <vt:lpstr>PowerPoint Presentation</vt:lpstr>
      <vt:lpstr>Starter:</vt:lpstr>
      <vt:lpstr>What is division?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2 Activity: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 Activity: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</dc:title>
  <dc:creator>M Smith</dc:creator>
  <cp:lastModifiedBy>M Smith</cp:lastModifiedBy>
  <cp:revision>11</cp:revision>
  <dcterms:created xsi:type="dcterms:W3CDTF">2021-11-14T08:27:55Z</dcterms:created>
  <dcterms:modified xsi:type="dcterms:W3CDTF">2022-01-22T15:43:12Z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