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537" r:id="rId4"/>
    <p:sldId id="538" r:id="rId5"/>
    <p:sldId id="539" r:id="rId6"/>
    <p:sldId id="540" r:id="rId7"/>
    <p:sldId id="541" r:id="rId8"/>
    <p:sldId id="542" r:id="rId9"/>
    <p:sldId id="387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478" r:id="rId18"/>
    <p:sldId id="479" r:id="rId19"/>
    <p:sldId id="306" r:id="rId20"/>
    <p:sldId id="313" r:id="rId21"/>
    <p:sldId id="304" r:id="rId22"/>
    <p:sldId id="308" r:id="rId23"/>
    <p:sldId id="543" r:id="rId24"/>
    <p:sldId id="5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50" d="100"/>
          <a:sy n="50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6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3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79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07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4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9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53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Send y2 to table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13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 Y3 for the next couple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2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0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0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0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7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5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5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1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Lesson 1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15.11.21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15850-B444-46FF-8432-A8B8D9B7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80p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80p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F170978-C043-4808-8BB2-AE40E78E789F}"/>
              </a:ext>
            </a:extLst>
          </p:cNvPr>
          <p:cNvSpPr txBox="1"/>
          <p:nvPr/>
        </p:nvSpPr>
        <p:spPr>
          <a:xfrm>
            <a:off x="325924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17626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8928E-79AA-423A-A6C1-B1768A59A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4CDB246-8889-4D5A-BEA1-0DC22F925F8C}"/>
              </a:ext>
            </a:extLst>
          </p:cNvPr>
          <p:cNvSpPr txBox="1"/>
          <p:nvPr/>
        </p:nvSpPr>
        <p:spPr>
          <a:xfrm>
            <a:off x="395590" y="329282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EB9CC0-1EFC-4918-A64D-481B1E36A139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64F800-9592-460B-B389-7FF43E664D81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AFD0B9-B931-4FC8-87C0-A5EFCEAEC605}"/>
              </a:ext>
            </a:extLst>
          </p:cNvPr>
          <p:cNvSpPr txBox="1"/>
          <p:nvPr/>
        </p:nvSpPr>
        <p:spPr>
          <a:xfrm>
            <a:off x="10056226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43CE41-D1B7-4C2B-880B-1C3CCEBF8100}"/>
              </a:ext>
            </a:extLst>
          </p:cNvPr>
          <p:cNvSpPr txBox="1"/>
          <p:nvPr/>
        </p:nvSpPr>
        <p:spPr>
          <a:xfrm>
            <a:off x="10056225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A9CC17-1983-4384-91F5-0B7E931DA2FA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B47BF2-6C2C-4C58-BE09-BB58491993A7}"/>
              </a:ext>
            </a:extLst>
          </p:cNvPr>
          <p:cNvSpPr txBox="1"/>
          <p:nvPr/>
        </p:nvSpPr>
        <p:spPr>
          <a:xfrm>
            <a:off x="10056225" y="518587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54p</a:t>
            </a:r>
          </a:p>
        </p:txBody>
      </p:sp>
    </p:spTree>
    <p:extLst>
      <p:ext uri="{BB962C8B-B14F-4D97-AF65-F5344CB8AC3E}">
        <p14:creationId xmlns:p14="http://schemas.microsoft.com/office/powerpoint/2010/main" val="3610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8E27C-F6CC-4E71-A91D-BD01727D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76p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5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97p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E985B1-1C83-47EC-BDD1-758C8911C5D9}"/>
              </a:ext>
            </a:extLst>
          </p:cNvPr>
          <p:cNvSpPr txBox="1"/>
          <p:nvPr/>
        </p:nvSpPr>
        <p:spPr>
          <a:xfrm>
            <a:off x="10082642" y="5177604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77p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1A537B-2604-4B29-8050-9F7896E17A7E}"/>
              </a:ext>
            </a:extLst>
          </p:cNvPr>
          <p:cNvSpPr txBox="1"/>
          <p:nvPr/>
        </p:nvSpPr>
        <p:spPr>
          <a:xfrm>
            <a:off x="325924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30107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EF16D-0F45-4CEB-9134-33201CA71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4CDB246-8889-4D5A-BEA1-0DC22F925F8C}"/>
              </a:ext>
            </a:extLst>
          </p:cNvPr>
          <p:cNvSpPr txBox="1"/>
          <p:nvPr/>
        </p:nvSpPr>
        <p:spPr>
          <a:xfrm>
            <a:off x="356951" y="325897"/>
            <a:ext cx="1047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money.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76F4FCF-BE2C-4E9C-99DF-0C2EB223ABE6}"/>
              </a:ext>
            </a:extLst>
          </p:cNvPr>
          <p:cNvSpPr/>
          <p:nvPr/>
        </p:nvSpPr>
        <p:spPr>
          <a:xfrm>
            <a:off x="5504805" y="1419372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9B348F-1336-42E4-949F-FC566F59CFD0}"/>
              </a:ext>
            </a:extLst>
          </p:cNvPr>
          <p:cNvSpPr/>
          <p:nvPr/>
        </p:nvSpPr>
        <p:spPr>
          <a:xfrm>
            <a:off x="5504806" y="3334028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21712E6-BEA8-4445-99B9-2EE613547A43}"/>
              </a:ext>
            </a:extLst>
          </p:cNvPr>
          <p:cNvSpPr txBox="1"/>
          <p:nvPr/>
        </p:nvSpPr>
        <p:spPr>
          <a:xfrm>
            <a:off x="5491554" y="1431938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B64C31A-28A3-4D4C-84A3-0596BD81D851}"/>
              </a:ext>
            </a:extLst>
          </p:cNvPr>
          <p:cNvSpPr txBox="1"/>
          <p:nvPr/>
        </p:nvSpPr>
        <p:spPr>
          <a:xfrm>
            <a:off x="5544563" y="3354323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55FF28F-3D3E-4921-85A9-095FB2DC1313}"/>
              </a:ext>
            </a:extLst>
          </p:cNvPr>
          <p:cNvSpPr/>
          <p:nvPr/>
        </p:nvSpPr>
        <p:spPr>
          <a:xfrm>
            <a:off x="5504806" y="5268139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7206801-D31F-4F0A-96F1-65F740834B66}"/>
              </a:ext>
            </a:extLst>
          </p:cNvPr>
          <p:cNvSpPr txBox="1"/>
          <p:nvPr/>
        </p:nvSpPr>
        <p:spPr>
          <a:xfrm>
            <a:off x="5504806" y="5293956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526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FFF7B-7E5E-4767-BDAB-FCB446576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CADA6E4-C136-4FB7-A6BF-2420C6A8B896}"/>
              </a:ext>
            </a:extLst>
          </p:cNvPr>
          <p:cNvSpPr/>
          <p:nvPr/>
        </p:nvSpPr>
        <p:spPr>
          <a:xfrm>
            <a:off x="5508908" y="4825491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D0948E-7511-4305-B7E2-1686A6E8B4D1}"/>
              </a:ext>
            </a:extLst>
          </p:cNvPr>
          <p:cNvSpPr/>
          <p:nvPr/>
        </p:nvSpPr>
        <p:spPr>
          <a:xfrm>
            <a:off x="5504806" y="3071379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6A7864-CC13-4289-93EC-1601736B91AF}"/>
              </a:ext>
            </a:extLst>
          </p:cNvPr>
          <p:cNvSpPr txBox="1"/>
          <p:nvPr/>
        </p:nvSpPr>
        <p:spPr>
          <a:xfrm>
            <a:off x="5495657" y="4851309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004A07-A5F8-4593-9C4E-72EB05122AA4}"/>
              </a:ext>
            </a:extLst>
          </p:cNvPr>
          <p:cNvSpPr txBox="1"/>
          <p:nvPr/>
        </p:nvSpPr>
        <p:spPr>
          <a:xfrm>
            <a:off x="5531311" y="3091674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2FC52A-3FD6-42B1-B441-B8672DF88086}"/>
              </a:ext>
            </a:extLst>
          </p:cNvPr>
          <p:cNvSpPr/>
          <p:nvPr/>
        </p:nvSpPr>
        <p:spPr>
          <a:xfrm>
            <a:off x="5504806" y="1338530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9570AC-C552-4DAA-BACE-6C5E3419AAEE}"/>
              </a:ext>
            </a:extLst>
          </p:cNvPr>
          <p:cNvSpPr txBox="1"/>
          <p:nvPr/>
        </p:nvSpPr>
        <p:spPr>
          <a:xfrm>
            <a:off x="5504806" y="1353058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F55230-79D5-466F-BA43-5C5BADD5D4E1}"/>
              </a:ext>
            </a:extLst>
          </p:cNvPr>
          <p:cNvSpPr txBox="1"/>
          <p:nvPr/>
        </p:nvSpPr>
        <p:spPr>
          <a:xfrm>
            <a:off x="356951" y="325897"/>
            <a:ext cx="1047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money.</a:t>
            </a:r>
          </a:p>
        </p:txBody>
      </p:sp>
    </p:spTree>
    <p:extLst>
      <p:ext uri="{BB962C8B-B14F-4D97-AF65-F5344CB8AC3E}">
        <p14:creationId xmlns:p14="http://schemas.microsoft.com/office/powerpoint/2010/main" val="1678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CB4D0-7F6E-4367-B973-69F3FC21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1400069-57E4-4CAC-A580-D6C9092A151C}"/>
              </a:ext>
            </a:extLst>
          </p:cNvPr>
          <p:cNvSpPr/>
          <p:nvPr/>
        </p:nvSpPr>
        <p:spPr>
          <a:xfrm>
            <a:off x="5509428" y="3379915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978B83-D821-45E5-BEFF-46D6962C6222}"/>
              </a:ext>
            </a:extLst>
          </p:cNvPr>
          <p:cNvSpPr/>
          <p:nvPr/>
        </p:nvSpPr>
        <p:spPr>
          <a:xfrm>
            <a:off x="5504806" y="1572186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2CA05F2-DBD0-4B95-8B4A-08E282F6F1D8}"/>
              </a:ext>
            </a:extLst>
          </p:cNvPr>
          <p:cNvSpPr txBox="1"/>
          <p:nvPr/>
        </p:nvSpPr>
        <p:spPr>
          <a:xfrm>
            <a:off x="5469673" y="3359567"/>
            <a:ext cx="112959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E0091E-045E-4B75-9121-EA17A2DF4541}"/>
              </a:ext>
            </a:extLst>
          </p:cNvPr>
          <p:cNvSpPr txBox="1"/>
          <p:nvPr/>
        </p:nvSpPr>
        <p:spPr>
          <a:xfrm>
            <a:off x="5531311" y="1519811"/>
            <a:ext cx="112959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0470798-B4AA-4F67-9B4D-FABA2B3B9E99}"/>
              </a:ext>
            </a:extLst>
          </p:cNvPr>
          <p:cNvSpPr/>
          <p:nvPr/>
        </p:nvSpPr>
        <p:spPr>
          <a:xfrm>
            <a:off x="5504806" y="5122225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B8391B-AB7C-4FE5-9C62-08A5B6A1CB02}"/>
              </a:ext>
            </a:extLst>
          </p:cNvPr>
          <p:cNvSpPr txBox="1"/>
          <p:nvPr/>
        </p:nvSpPr>
        <p:spPr>
          <a:xfrm>
            <a:off x="5504806" y="5088624"/>
            <a:ext cx="112959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3D67AF-F484-4059-B022-79BE9A21E93D}"/>
              </a:ext>
            </a:extLst>
          </p:cNvPr>
          <p:cNvSpPr txBox="1"/>
          <p:nvPr/>
        </p:nvSpPr>
        <p:spPr>
          <a:xfrm>
            <a:off x="356951" y="325897"/>
            <a:ext cx="1047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money.</a:t>
            </a:r>
          </a:p>
        </p:txBody>
      </p:sp>
    </p:spTree>
    <p:extLst>
      <p:ext uri="{BB962C8B-B14F-4D97-AF65-F5344CB8AC3E}">
        <p14:creationId xmlns:p14="http://schemas.microsoft.com/office/powerpoint/2010/main" val="14143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E5220-22A1-4B30-8B9C-0292D4995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5504805" y="1419372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5504806" y="3343755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5478302" y="1431938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&lt;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5518059" y="3337546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&gt;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5504806" y="5277865"/>
            <a:ext cx="112959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E985B1-1C83-47EC-BDD1-758C8911C5D9}"/>
              </a:ext>
            </a:extLst>
          </p:cNvPr>
          <p:cNvSpPr txBox="1"/>
          <p:nvPr/>
        </p:nvSpPr>
        <p:spPr>
          <a:xfrm>
            <a:off x="5504806" y="5277178"/>
            <a:ext cx="112959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307B5D-A989-4603-8110-3E25E3FB2038}"/>
              </a:ext>
            </a:extLst>
          </p:cNvPr>
          <p:cNvSpPr txBox="1"/>
          <p:nvPr/>
        </p:nvSpPr>
        <p:spPr>
          <a:xfrm>
            <a:off x="356951" y="325897"/>
            <a:ext cx="1047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&lt;, &gt; or = to compare the money.</a:t>
            </a:r>
          </a:p>
        </p:txBody>
      </p:sp>
    </p:spTree>
    <p:extLst>
      <p:ext uri="{BB962C8B-B14F-4D97-AF65-F5344CB8AC3E}">
        <p14:creationId xmlns:p14="http://schemas.microsoft.com/office/powerpoint/2010/main" val="16492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EB620-B442-4840-B85C-B7232BC91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D4A4CC-9A61-4932-BD2F-52DDF8A482B9}"/>
              </a:ext>
            </a:extLst>
          </p:cNvPr>
          <p:cNvSpPr txBox="1"/>
          <p:nvPr/>
        </p:nvSpPr>
        <p:spPr>
          <a:xfrm>
            <a:off x="359481" y="2981565"/>
            <a:ext cx="7985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the statement above true or false?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D33232-CF1B-44CC-A7D1-12CA981DDA89}"/>
              </a:ext>
            </a:extLst>
          </p:cNvPr>
          <p:cNvSpPr txBox="1"/>
          <p:nvPr/>
        </p:nvSpPr>
        <p:spPr>
          <a:xfrm>
            <a:off x="359481" y="4402537"/>
            <a:ext cx="11515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left side shows 27p and the right side shows 28p.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27p is less than 28p so the sign should be less than (&lt;).</a:t>
            </a:r>
          </a:p>
        </p:txBody>
      </p:sp>
    </p:spTree>
    <p:extLst>
      <p:ext uri="{BB962C8B-B14F-4D97-AF65-F5344CB8AC3E}">
        <p14:creationId xmlns:p14="http://schemas.microsoft.com/office/powerpoint/2010/main" val="19015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853E2-4E11-4F8C-B3EA-810A0C3FF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96FDBA-F61F-44AE-A659-66FD9D8EC6D1}"/>
              </a:ext>
            </a:extLst>
          </p:cNvPr>
          <p:cNvSpPr txBox="1"/>
          <p:nvPr/>
        </p:nvSpPr>
        <p:spPr>
          <a:xfrm>
            <a:off x="328700" y="364280"/>
            <a:ext cx="1047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selects four of these coins, using them only once.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4039B6-266B-48D9-8F3F-813F9D53DD8F}"/>
              </a:ext>
            </a:extLst>
          </p:cNvPr>
          <p:cNvSpPr txBox="1"/>
          <p:nvPr/>
        </p:nvSpPr>
        <p:spPr>
          <a:xfrm>
            <a:off x="265524" y="3552238"/>
            <a:ext cx="1007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lowest total Kat could make? 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3B30B3-2004-41FF-8E00-67103BEA945A}"/>
              </a:ext>
            </a:extLst>
          </p:cNvPr>
          <p:cNvSpPr txBox="1"/>
          <p:nvPr/>
        </p:nvSpPr>
        <p:spPr>
          <a:xfrm>
            <a:off x="263150" y="4489981"/>
            <a:ext cx="1111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greatest total Kat could make? __________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F78952-154D-4111-9CC6-EEC3E84C64F9}"/>
              </a:ext>
            </a:extLst>
          </p:cNvPr>
          <p:cNvSpPr txBox="1"/>
          <p:nvPr/>
        </p:nvSpPr>
        <p:spPr>
          <a:xfrm>
            <a:off x="263150" y="5427724"/>
            <a:ext cx="1111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total would all the coins make? __________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F30D7-41AE-4412-AB19-9279B6648D6D}"/>
              </a:ext>
            </a:extLst>
          </p:cNvPr>
          <p:cNvSpPr txBox="1"/>
          <p:nvPr/>
        </p:nvSpPr>
        <p:spPr>
          <a:xfrm>
            <a:off x="7043803" y="3513781"/>
            <a:ext cx="14835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18p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DDFAFD-0CAB-443C-9DA3-DF0DEC110BD2}"/>
              </a:ext>
            </a:extLst>
          </p:cNvPr>
          <p:cNvSpPr txBox="1"/>
          <p:nvPr/>
        </p:nvSpPr>
        <p:spPr>
          <a:xfrm>
            <a:off x="7323722" y="4451524"/>
            <a:ext cx="14649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37p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87D821-F9D1-4D63-9795-F9F263A7C873}"/>
              </a:ext>
            </a:extLst>
          </p:cNvPr>
          <p:cNvSpPr txBox="1"/>
          <p:nvPr/>
        </p:nvSpPr>
        <p:spPr>
          <a:xfrm>
            <a:off x="6394742" y="5389962"/>
            <a:ext cx="14638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38p</a:t>
            </a:r>
          </a:p>
        </p:txBody>
      </p:sp>
    </p:spTree>
    <p:extLst>
      <p:ext uri="{BB962C8B-B14F-4D97-AF65-F5344CB8AC3E}">
        <p14:creationId xmlns:p14="http://schemas.microsoft.com/office/powerpoint/2010/main" val="320999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19550" y="334777"/>
                <a:ext cx="7497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	 Count to 20 in 2s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	 Count to 50 in 5s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	 Which of the values below is not a coin?</a:t>
                </a:r>
              </a:p>
              <a:p>
                <a:r>
                  <a:rPr lang="en-GB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2p      10p       6p       20p         5p        50p  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compare the coins.</a:t>
                </a: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a)                                        b)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7"/>
                <a:ext cx="7497474" cy="4662815"/>
              </a:xfrm>
              <a:prstGeom prst="rect">
                <a:avLst/>
              </a:prstGeom>
              <a:blipFill>
                <a:blip r:embed="rId3"/>
                <a:stretch>
                  <a:fillRect l="-1707" t="-1307" b="-2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0" y="4396905"/>
            <a:ext cx="1257328" cy="125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47" y="4396905"/>
            <a:ext cx="1411197" cy="1257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04" y="4480060"/>
            <a:ext cx="1102583" cy="1091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22" y="4449656"/>
            <a:ext cx="1156079" cy="115182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70290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549069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42421"/>
            <a:ext cx="5157787" cy="14739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count money (pence).</a:t>
            </a:r>
            <a:endParaRPr lang="en-GB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3"/>
            <a:ext cx="5157787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coins.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combine amounts to make a particular value.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understanding to solve problem solving questions.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33861"/>
            <a:ext cx="5183188" cy="12910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count money (pence) recap.</a:t>
            </a:r>
            <a:endParaRPr lang="en-GB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confidently recognise coins.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combine amounts to make a particular value.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understanding to solve problem solving questions. </a:t>
            </a: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512" y="334777"/>
            <a:ext cx="725843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		   Dora has used pennies to represent the 		   value of different coins.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Which coins has she represented?</a:t>
            </a:r>
          </a:p>
          <a:p>
            <a:endParaRPr lang="en-GB" sz="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64" y="1810829"/>
            <a:ext cx="835717" cy="76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84" y="4151723"/>
            <a:ext cx="1085625" cy="1074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39" y="1167655"/>
            <a:ext cx="1058262" cy="1054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83" y="2507151"/>
            <a:ext cx="1229577" cy="1095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83" y="895253"/>
            <a:ext cx="1257328" cy="1257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2" y="289557"/>
            <a:ext cx="1334620" cy="1609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38" y="1810829"/>
            <a:ext cx="835717" cy="768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12" y="1810829"/>
            <a:ext cx="835717" cy="768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6" y="1810829"/>
            <a:ext cx="835717" cy="7685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60" y="1810829"/>
            <a:ext cx="835717" cy="7685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64" y="3293958"/>
            <a:ext cx="835717" cy="768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38" y="3293958"/>
            <a:ext cx="835717" cy="7685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12" y="3293958"/>
            <a:ext cx="835717" cy="7685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6" y="3293958"/>
            <a:ext cx="835717" cy="768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60" y="3293958"/>
            <a:ext cx="835717" cy="768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88" y="3860689"/>
            <a:ext cx="835717" cy="768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62" y="3860689"/>
            <a:ext cx="835717" cy="768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6" y="3860689"/>
            <a:ext cx="835717" cy="768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110" y="3860689"/>
            <a:ext cx="835717" cy="7685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84" y="3860689"/>
            <a:ext cx="835717" cy="7685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490" y="1809228"/>
            <a:ext cx="835717" cy="7685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4" y="1809228"/>
            <a:ext cx="835717" cy="7685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38" y="1809228"/>
            <a:ext cx="835717" cy="7685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12" y="1809228"/>
            <a:ext cx="835717" cy="7685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86" y="1809228"/>
            <a:ext cx="835717" cy="7685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14" y="2375959"/>
            <a:ext cx="835717" cy="7685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88" y="2375959"/>
            <a:ext cx="835717" cy="7685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62" y="2375959"/>
            <a:ext cx="835717" cy="768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2375959"/>
            <a:ext cx="835717" cy="7685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10" y="2375959"/>
            <a:ext cx="835717" cy="7685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14" y="2905060"/>
            <a:ext cx="835717" cy="7685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88" y="2905060"/>
            <a:ext cx="835717" cy="7685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62" y="2905060"/>
            <a:ext cx="835717" cy="7685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2905060"/>
            <a:ext cx="835717" cy="7685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10" y="2905060"/>
            <a:ext cx="835717" cy="7685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38" y="3471791"/>
            <a:ext cx="835717" cy="7685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12" y="3471791"/>
            <a:ext cx="835717" cy="7685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86" y="3471791"/>
            <a:ext cx="835717" cy="7685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60" y="3471791"/>
            <a:ext cx="835717" cy="7685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34" y="3471791"/>
            <a:ext cx="835717" cy="76850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86" y="4624820"/>
            <a:ext cx="835717" cy="7685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60" y="4624820"/>
            <a:ext cx="835717" cy="7685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0763" y="808742"/>
            <a:ext cx="747045" cy="74704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223606" y="95143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8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2" y="33477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money is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3" y="1515054"/>
            <a:ext cx="1520687" cy="151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56" y="1515054"/>
            <a:ext cx="1520687" cy="1515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99" y="1515054"/>
            <a:ext cx="1520687" cy="1515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42" y="1515054"/>
            <a:ext cx="1520687" cy="1515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85" y="1515054"/>
            <a:ext cx="1520687" cy="1515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28" y="1515054"/>
            <a:ext cx="1520687" cy="1515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43" y="4413916"/>
            <a:ext cx="1371025" cy="1690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30" y="4571112"/>
            <a:ext cx="1395824" cy="15335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65004" y="4543784"/>
            <a:ext cx="2630996" cy="510588"/>
            <a:chOff x="3523360" y="2191380"/>
            <a:chExt cx="3135654" cy="848511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45274"/>
                <a:gd name="adj2" fmla="val 90325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3360" y="2191380"/>
              <a:ext cx="2994751" cy="76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count in 5s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6192" y="5221087"/>
            <a:ext cx="2630996" cy="509576"/>
            <a:chOff x="3523360" y="2193062"/>
            <a:chExt cx="3135654" cy="846829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60013"/>
                <a:gd name="adj2" fmla="val 5881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26483" y="2211990"/>
              <a:ext cx="2994751" cy="76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I will make 10s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41845" y="276854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7232" y="276839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07586" y="276824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3980" y="2763379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7466" y="2763229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43055" y="2751786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79502" y="337704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30p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2492188" y="1855693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4337009" y="1858526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6198263" y="1860564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075489" y="2880177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10p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36219" y="2881156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10p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75261" y="2906428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/>
              <a:t>10p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4187031" y="3545306"/>
                <a:ext cx="2588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10p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30p</a:t>
                </a: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031" y="3545306"/>
                <a:ext cx="2588231" cy="523220"/>
              </a:xfrm>
              <a:prstGeom prst="rect">
                <a:avLst/>
              </a:prstGeom>
              <a:blipFill>
                <a:blip r:embed="rId6"/>
                <a:stretch>
                  <a:fillRect l="-283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1512" y="33477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money is there?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540" y="1217338"/>
            <a:ext cx="1354637" cy="13496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79502" y="337704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61p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53" y="1223084"/>
            <a:ext cx="1512701" cy="1347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78" y="1252519"/>
            <a:ext cx="1347764" cy="1347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93" y="1252520"/>
            <a:ext cx="1347764" cy="13336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46" y="1227540"/>
            <a:ext cx="1347764" cy="13336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35" y="1240030"/>
            <a:ext cx="1347764" cy="13336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23" y="1252519"/>
            <a:ext cx="1347764" cy="13477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2181" y="5128229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175024" y="527091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371165" y="4110452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65" y="4110452"/>
                <a:ext cx="4087770" cy="523220"/>
              </a:xfrm>
              <a:prstGeom prst="rect">
                <a:avLst/>
              </a:prstGeom>
              <a:blipFill>
                <a:blip r:embed="rId8"/>
                <a:stretch>
                  <a:fillRect l="-313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683378" y="2543574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11p</a:t>
                </a: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378" y="2543574"/>
                <a:ext cx="4087770" cy="523220"/>
              </a:xfrm>
              <a:prstGeom prst="rect">
                <a:avLst/>
              </a:prstGeom>
              <a:blipFill>
                <a:blip r:embed="rId9"/>
                <a:stretch>
                  <a:fillRect l="-298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2371165" y="5209362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50p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11p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61p</a:t>
                </a: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165" y="5209362"/>
                <a:ext cx="4087770" cy="523220"/>
              </a:xfrm>
              <a:prstGeom prst="rect">
                <a:avLst/>
              </a:prstGeom>
              <a:blipFill>
                <a:blip r:embed="rId10"/>
                <a:stretch>
                  <a:fillRect l="-313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50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5312 0.2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123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96296E-6 L -5.55112E-17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Activity one: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8F12E8-413A-43CC-A67A-C97034667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16" t="20212" r="37447" b="13243"/>
          <a:stretch/>
        </p:blipFill>
        <p:spPr>
          <a:xfrm>
            <a:off x="7487539" y="365125"/>
            <a:ext cx="4399661" cy="62499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38200" y="1628776"/>
            <a:ext cx="525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To refresh our memory on recognising coins,  complete this worksheet.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You need to match the value to the correct note or coin.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Once you have had this checked you can move onto your next worksheet. </a:t>
            </a:r>
          </a:p>
        </p:txBody>
      </p:sp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BA71-5328-4A5F-A49E-F9D66204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Activity two: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3AFB-8EA6-4C3D-AA07-84EC0282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5" y="1673225"/>
            <a:ext cx="35242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Complete the worksheet, you have two sheets to complete. The first sheet is counting the coins to find the value.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second sheet is looking at problem solving questions.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FFB00-4D17-4C59-AB8A-A1FFD81C4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7" t="24386" r="37500" b="12134"/>
          <a:stretch/>
        </p:blipFill>
        <p:spPr>
          <a:xfrm>
            <a:off x="142874" y="1343818"/>
            <a:ext cx="4038601" cy="5347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16505-9DDC-4765-9FCB-A739F3102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47" t="21983" r="38125" b="14537"/>
          <a:stretch/>
        </p:blipFill>
        <p:spPr>
          <a:xfrm>
            <a:off x="8010525" y="1253331"/>
            <a:ext cx="4038601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5652DE-6AB5-499E-9C7D-50AA62064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ardrop 9">
            <a:extLst>
              <a:ext uri="{FF2B5EF4-FFF2-40B4-BE49-F238E27FC236}">
                <a16:creationId xmlns:a16="http://schemas.microsoft.com/office/drawing/2014/main" id="{CA7E016D-D055-468C-A3A9-E6A003D82769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5BE5AE-A041-42E1-8EFC-93463BF4D005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1p</a:t>
            </a:r>
          </a:p>
        </p:txBody>
      </p:sp>
    </p:spTree>
    <p:extLst>
      <p:ext uri="{BB962C8B-B14F-4D97-AF65-F5344CB8AC3E}">
        <p14:creationId xmlns:p14="http://schemas.microsoft.com/office/powerpoint/2010/main" val="53076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B129A-8DFB-4DA6-9ACB-F9F106549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3932C5B8-97A3-4100-B95D-6A954061840C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762874-DF4B-4553-9A8D-25804EB61936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2p</a:t>
            </a:r>
          </a:p>
        </p:txBody>
      </p:sp>
    </p:spTree>
    <p:extLst>
      <p:ext uri="{BB962C8B-B14F-4D97-AF65-F5344CB8AC3E}">
        <p14:creationId xmlns:p14="http://schemas.microsoft.com/office/powerpoint/2010/main" val="2403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CE322-4511-403B-9D72-D02B7AE8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16DF451A-3F21-409B-A82E-2F61E8BB36AA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ADA96C-8027-4A18-A47E-F0BB36BF18DA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5p</a:t>
            </a:r>
          </a:p>
        </p:txBody>
      </p:sp>
    </p:spTree>
    <p:extLst>
      <p:ext uri="{BB962C8B-B14F-4D97-AF65-F5344CB8AC3E}">
        <p14:creationId xmlns:p14="http://schemas.microsoft.com/office/powerpoint/2010/main" val="179892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93626-6CA1-45E9-834F-105B3611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FEFAD88F-AD38-4B3E-819A-3DAB0DBF9A8F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664F24A-6C47-45F6-9E54-73F98EA3BBD3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10p</a:t>
            </a:r>
          </a:p>
        </p:txBody>
      </p:sp>
    </p:spTree>
    <p:extLst>
      <p:ext uri="{BB962C8B-B14F-4D97-AF65-F5344CB8AC3E}">
        <p14:creationId xmlns:p14="http://schemas.microsoft.com/office/powerpoint/2010/main" val="31654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E0EBE-2242-446D-8EE3-4E4CCECAF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239683A9-D965-4F7F-A4E5-7A6FC7C5668F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2A7D-30ED-4B21-8D0E-7AFD4DC4B4E1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</p:spTree>
    <p:extLst>
      <p:ext uri="{BB962C8B-B14F-4D97-AF65-F5344CB8AC3E}">
        <p14:creationId xmlns:p14="http://schemas.microsoft.com/office/powerpoint/2010/main" val="42154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D31E4-26D2-4457-A899-98B096266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7841EED2-1D39-4C07-AA0B-8390CEFF3E6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812CE5-9F05-4524-ACC3-1D28B5C68A3C}"/>
              </a:ext>
            </a:extLst>
          </p:cNvPr>
          <p:cNvSpPr txBox="1">
            <a:spLocks/>
          </p:cNvSpPr>
          <p:nvPr/>
        </p:nvSpPr>
        <p:spPr>
          <a:xfrm>
            <a:off x="7324537" y="2360672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</p:spTree>
    <p:extLst>
      <p:ext uri="{BB962C8B-B14F-4D97-AF65-F5344CB8AC3E}">
        <p14:creationId xmlns:p14="http://schemas.microsoft.com/office/powerpoint/2010/main" val="20876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B2499-ED1F-4FDC-8375-0AD3BE479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307220-B97C-4C04-B3CA-F886DA89BF63}"/>
              </a:ext>
            </a:extLst>
          </p:cNvPr>
          <p:cNvSpPr/>
          <p:nvPr/>
        </p:nvSpPr>
        <p:spPr>
          <a:xfrm>
            <a:off x="10051029" y="1981300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73D8A-FB78-41A5-BCC4-01E55FB8CCBF}"/>
              </a:ext>
            </a:extLst>
          </p:cNvPr>
          <p:cNvSpPr/>
          <p:nvPr/>
        </p:nvSpPr>
        <p:spPr>
          <a:xfrm>
            <a:off x="10051029" y="4373504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1EA43B-D6D6-4ECA-9C49-239737977F27}"/>
              </a:ext>
            </a:extLst>
          </p:cNvPr>
          <p:cNvSpPr txBox="1"/>
          <p:nvPr/>
        </p:nvSpPr>
        <p:spPr>
          <a:xfrm>
            <a:off x="10051029" y="2224162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6585B1-79BD-4F76-8143-53B04D1156AA}"/>
              </a:ext>
            </a:extLst>
          </p:cNvPr>
          <p:cNvSpPr txBox="1"/>
          <p:nvPr/>
        </p:nvSpPr>
        <p:spPr>
          <a:xfrm>
            <a:off x="10051030" y="4608354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A94A91-E0D5-471C-B3FA-FA7DE33EA4F5}"/>
              </a:ext>
            </a:extLst>
          </p:cNvPr>
          <p:cNvSpPr txBox="1"/>
          <p:nvPr/>
        </p:nvSpPr>
        <p:spPr>
          <a:xfrm>
            <a:off x="325924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327759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2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|3.4|1.1|5|3.1|2|4.2|3.1|2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2|0.9|0.7|0.8|0.8|1|1.5|6.7|1.2|2.8|2.5|0.5|1.2|1.5|1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8|6|5|5.4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A6C3C6-4DDC-4193-B247-B2BC8B10ED00}"/>
</file>

<file path=customXml/itemProps2.xml><?xml version="1.0" encoding="utf-8"?>
<ds:datastoreItem xmlns:ds="http://schemas.openxmlformats.org/officeDocument/2006/customXml" ds:itemID="{74B120CC-5F08-4A95-B579-E43C4EFA63D2}"/>
</file>

<file path=customXml/itemProps3.xml><?xml version="1.0" encoding="utf-8"?>
<ds:datastoreItem xmlns:ds="http://schemas.openxmlformats.org/officeDocument/2006/customXml" ds:itemID="{79F8DCF7-5510-44EF-982D-FA6CE6277452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525</Words>
  <Application>Microsoft Office PowerPoint</Application>
  <PresentationFormat>Widescreen</PresentationFormat>
  <Paragraphs>139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Yu Gothic UI</vt:lpstr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Money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one:</vt:lpstr>
      <vt:lpstr>Activity two: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</dc:title>
  <dc:creator>M Smith</dc:creator>
  <cp:lastModifiedBy>M Smith</cp:lastModifiedBy>
  <cp:revision>1</cp:revision>
  <dcterms:created xsi:type="dcterms:W3CDTF">2021-11-14T08:27:55Z</dcterms:created>
  <dcterms:modified xsi:type="dcterms:W3CDTF">2021-11-14T08:42:00Z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