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545" r:id="rId4"/>
    <p:sldId id="546" r:id="rId5"/>
    <p:sldId id="547" r:id="rId6"/>
    <p:sldId id="548" r:id="rId7"/>
    <p:sldId id="549" r:id="rId8"/>
    <p:sldId id="492" r:id="rId9"/>
    <p:sldId id="518" r:id="rId10"/>
    <p:sldId id="519" r:id="rId11"/>
    <p:sldId id="520" r:id="rId12"/>
    <p:sldId id="493" r:id="rId13"/>
    <p:sldId id="521" r:id="rId14"/>
    <p:sldId id="522" r:id="rId15"/>
    <p:sldId id="523" r:id="rId16"/>
    <p:sldId id="497" r:id="rId17"/>
    <p:sldId id="498" r:id="rId18"/>
    <p:sldId id="499" r:id="rId19"/>
    <p:sldId id="525" r:id="rId20"/>
    <p:sldId id="526" r:id="rId21"/>
    <p:sldId id="528" r:id="rId22"/>
    <p:sldId id="530" r:id="rId23"/>
    <p:sldId id="502" r:id="rId24"/>
    <p:sldId id="543" r:id="rId25"/>
    <p:sldId id="300" r:id="rId26"/>
    <p:sldId id="308" r:id="rId27"/>
    <p:sldId id="304" r:id="rId28"/>
    <p:sldId id="310" r:id="rId29"/>
    <p:sldId id="550" r:id="rId30"/>
    <p:sldId id="551" r:id="rId31"/>
    <p:sldId id="312" r:id="rId32"/>
    <p:sldId id="552" r:id="rId33"/>
    <p:sldId id="5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50" d="100"/>
          <a:sy n="50" d="100"/>
        </p:scale>
        <p:origin x="15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1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44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2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8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0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7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1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02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98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1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9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5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Y2 to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1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5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2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1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4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4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3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Lesson 2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16.11.21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EACF2-62D3-4E56-8845-DB6CB3D2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39FD9-CEC4-40A2-BEA5-FDA3E6C4F41F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41024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6590-495A-43FB-9FC2-CCE2E68F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9229883" y="1647009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9229882" y="3299016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9280187" y="1881858"/>
            <a:ext cx="23906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50p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9280187" y="3535384"/>
            <a:ext cx="2440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 and 50p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9229883" y="4951023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9229882" y="5180350"/>
            <a:ext cx="2440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£14 and 20p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6CA2E-1EED-4105-83DF-B011ABD079E9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84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7A871-92F1-40AD-A759-508F790E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C3C4AA7-265B-4986-86E1-73F4A03F5D81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E3CDC2-E077-4C83-851C-F0D15600C77C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7AE7AA-478F-44D4-8FD5-25C516D06B7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DB7973-25EA-427C-A389-C21B5AC8D7BB}"/>
              </a:ext>
            </a:extLst>
          </p:cNvPr>
          <p:cNvSpPr txBox="1"/>
          <p:nvPr/>
        </p:nvSpPr>
        <p:spPr>
          <a:xfrm>
            <a:off x="10009923" y="3528343"/>
            <a:ext cx="17152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£45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57447F-FADB-47C7-AE1E-055479D24F09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121665-38AA-4E43-933E-E6D63D053BDD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0DB46F-383F-4AC1-8F47-7973EF789498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2518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42207-B196-4B9A-BBA0-35CA8ED2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091E6F-E2F8-48CB-975B-ABFE1925C06E}"/>
              </a:ext>
            </a:extLst>
          </p:cNvPr>
          <p:cNvSpPr txBox="1"/>
          <p:nvPr/>
        </p:nvSpPr>
        <p:spPr>
          <a:xfrm>
            <a:off x="263151" y="219323"/>
            <a:ext cx="630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money to the correct total.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81B46-F72A-4544-9ED4-61007EC42472}"/>
              </a:ext>
            </a:extLst>
          </p:cNvPr>
          <p:cNvCxnSpPr>
            <a:cxnSpLocks/>
            <a:endCxn id="109" idx="0"/>
          </p:cNvCxnSpPr>
          <p:nvPr/>
        </p:nvCxnSpPr>
        <p:spPr>
          <a:xfrm>
            <a:off x="2249864" y="4061026"/>
            <a:ext cx="4181911" cy="1450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26CD350-F7CC-4A8C-B44E-9E173C8A74C1}"/>
              </a:ext>
            </a:extLst>
          </p:cNvPr>
          <p:cNvCxnSpPr>
            <a:cxnSpLocks/>
          </p:cNvCxnSpPr>
          <p:nvPr/>
        </p:nvCxnSpPr>
        <p:spPr>
          <a:xfrm flipH="1">
            <a:off x="2249864" y="4061026"/>
            <a:ext cx="7752450" cy="1447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5188F8A-F17A-4AF1-AFC8-D189E4584A79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6126089" y="4061026"/>
            <a:ext cx="4081822" cy="1447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615CD2-3AFA-4F4B-9307-A189DC9C7B4D}"/>
              </a:ext>
            </a:extLst>
          </p:cNvPr>
          <p:cNvSpPr txBox="1"/>
          <p:nvPr/>
        </p:nvSpPr>
        <p:spPr>
          <a:xfrm>
            <a:off x="1382960" y="5512016"/>
            <a:ext cx="20360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6F70C1B-FBCA-4368-8206-F106760C7EEB}"/>
              </a:ext>
            </a:extLst>
          </p:cNvPr>
          <p:cNvSpPr txBox="1"/>
          <p:nvPr/>
        </p:nvSpPr>
        <p:spPr>
          <a:xfrm>
            <a:off x="5413772" y="5512016"/>
            <a:ext cx="20360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£30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E0AD85-8405-4F5B-984D-68C53F266757}"/>
              </a:ext>
            </a:extLst>
          </p:cNvPr>
          <p:cNvSpPr txBox="1"/>
          <p:nvPr/>
        </p:nvSpPr>
        <p:spPr>
          <a:xfrm>
            <a:off x="9189908" y="5508738"/>
            <a:ext cx="20360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</p:spTree>
    <p:extLst>
      <p:ext uri="{BB962C8B-B14F-4D97-AF65-F5344CB8AC3E}">
        <p14:creationId xmlns:p14="http://schemas.microsoft.com/office/powerpoint/2010/main" val="27138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59918-FDAF-4AF4-AC23-3AE77FA6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091E6F-E2F8-48CB-975B-ABFE1925C06E}"/>
              </a:ext>
            </a:extLst>
          </p:cNvPr>
          <p:cNvSpPr txBox="1"/>
          <p:nvPr/>
        </p:nvSpPr>
        <p:spPr>
          <a:xfrm>
            <a:off x="360428" y="335524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7BC0B3-2CF5-427E-82D8-05E604759223}"/>
              </a:ext>
            </a:extLst>
          </p:cNvPr>
          <p:cNvSpPr/>
          <p:nvPr/>
        </p:nvSpPr>
        <p:spPr>
          <a:xfrm>
            <a:off x="5564998" y="1214792"/>
            <a:ext cx="96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9D498C-3299-45A1-A328-5A67E0424358}"/>
              </a:ext>
            </a:extLst>
          </p:cNvPr>
          <p:cNvSpPr/>
          <p:nvPr/>
        </p:nvSpPr>
        <p:spPr>
          <a:xfrm>
            <a:off x="5465998" y="3993818"/>
            <a:ext cx="126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£12</a:t>
            </a:r>
          </a:p>
        </p:txBody>
      </p:sp>
    </p:spTree>
    <p:extLst>
      <p:ext uri="{BB962C8B-B14F-4D97-AF65-F5344CB8AC3E}">
        <p14:creationId xmlns:p14="http://schemas.microsoft.com/office/powerpoint/2010/main" val="38614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4CB5C-7DD5-4843-A960-9E78DC22D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091E6F-E2F8-48CB-975B-ABFE1925C06E}"/>
              </a:ext>
            </a:extLst>
          </p:cNvPr>
          <p:cNvSpPr txBox="1"/>
          <p:nvPr/>
        </p:nvSpPr>
        <p:spPr>
          <a:xfrm>
            <a:off x="263151" y="219323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7BC0B3-2CF5-427E-82D8-05E604759223}"/>
              </a:ext>
            </a:extLst>
          </p:cNvPr>
          <p:cNvSpPr/>
          <p:nvPr/>
        </p:nvSpPr>
        <p:spPr>
          <a:xfrm>
            <a:off x="5413770" y="809421"/>
            <a:ext cx="1364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9D498C-3299-45A1-A328-5A67E0424358}"/>
              </a:ext>
            </a:extLst>
          </p:cNvPr>
          <p:cNvSpPr/>
          <p:nvPr/>
        </p:nvSpPr>
        <p:spPr>
          <a:xfrm>
            <a:off x="5483478" y="2808216"/>
            <a:ext cx="122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26561B6-49BE-4AF6-96D3-D6504D47AB23}"/>
              </a:ext>
            </a:extLst>
          </p:cNvPr>
          <p:cNvSpPr/>
          <p:nvPr/>
        </p:nvSpPr>
        <p:spPr>
          <a:xfrm>
            <a:off x="5604377" y="4893013"/>
            <a:ext cx="965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£80</a:t>
            </a:r>
          </a:p>
        </p:txBody>
      </p:sp>
    </p:spTree>
    <p:extLst>
      <p:ext uri="{BB962C8B-B14F-4D97-AF65-F5344CB8AC3E}">
        <p14:creationId xmlns:p14="http://schemas.microsoft.com/office/powerpoint/2010/main" val="6887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21" grpId="0"/>
      <p:bldP spid="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4A99D-9469-459E-AF72-87F3C669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E70B3-4A99-494A-B837-D9969A46C78D}"/>
              </a:ext>
            </a:extLst>
          </p:cNvPr>
          <p:cNvSpPr txBox="1"/>
          <p:nvPr/>
        </p:nvSpPr>
        <p:spPr>
          <a:xfrm>
            <a:off x="345759" y="363934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 says he has £15.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C679E3-ADC8-41AF-902F-ED72956C9BCA}"/>
              </a:ext>
            </a:extLst>
          </p:cNvPr>
          <p:cNvSpPr txBox="1"/>
          <p:nvPr/>
        </p:nvSpPr>
        <p:spPr>
          <a:xfrm>
            <a:off x="5989674" y="1434761"/>
            <a:ext cx="511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Che correct?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197FB-3886-4E75-996A-AF973CD2501A}"/>
              </a:ext>
            </a:extLst>
          </p:cNvPr>
          <p:cNvSpPr txBox="1"/>
          <p:nvPr/>
        </p:nvSpPr>
        <p:spPr>
          <a:xfrm>
            <a:off x="5989674" y="2549348"/>
            <a:ext cx="599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Che has £20.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FBCF07-5213-4169-A5B1-72DE1F510245}"/>
              </a:ext>
            </a:extLst>
          </p:cNvPr>
          <p:cNvSpPr txBox="1"/>
          <p:nvPr/>
        </p:nvSpPr>
        <p:spPr>
          <a:xfrm>
            <a:off x="5989674" y="3766322"/>
            <a:ext cx="511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might Che have made?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05564E-161A-46F3-9A71-90420723143F}"/>
              </a:ext>
            </a:extLst>
          </p:cNvPr>
          <p:cNvSpPr txBox="1"/>
          <p:nvPr/>
        </p:nvSpPr>
        <p:spPr>
          <a:xfrm>
            <a:off x="5989674" y="4875677"/>
            <a:ext cx="599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Che may have mistaken the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coins for £1 coins. </a:t>
            </a:r>
          </a:p>
        </p:txBody>
      </p:sp>
    </p:spTree>
    <p:extLst>
      <p:ext uri="{BB962C8B-B14F-4D97-AF65-F5344CB8AC3E}">
        <p14:creationId xmlns:p14="http://schemas.microsoft.com/office/powerpoint/2010/main" val="21905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82073934-895C-47AD-B910-B67632383EC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52F9DB95-6B52-4CA5-B825-4EFAD0133A6D}"/>
              </a:ext>
            </a:extLst>
          </p:cNvPr>
          <p:cNvSpPr/>
          <p:nvPr/>
        </p:nvSpPr>
        <p:spPr>
          <a:xfrm>
            <a:off x="1036056" y="1559697"/>
            <a:ext cx="10119888" cy="4114800"/>
          </a:xfrm>
          <a:prstGeom prst="doubleWave">
            <a:avLst>
              <a:gd name="adj1" fmla="val 3326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A495D-7A3D-4D6C-B600-E7A0FB322ED5}"/>
              </a:ext>
            </a:extLst>
          </p:cNvPr>
          <p:cNvSpPr txBox="1"/>
          <p:nvPr/>
        </p:nvSpPr>
        <p:spPr>
          <a:xfrm>
            <a:off x="1467963" y="221419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36008-25A9-4B08-BEE2-E14F33D73CEE}"/>
              </a:ext>
            </a:extLst>
          </p:cNvPr>
          <p:cNvSpPr txBox="1"/>
          <p:nvPr/>
        </p:nvSpPr>
        <p:spPr>
          <a:xfrm>
            <a:off x="3163742" y="329393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E76FB-CBED-4BE3-9116-9BC7588D7486}"/>
              </a:ext>
            </a:extLst>
          </p:cNvPr>
          <p:cNvSpPr txBox="1"/>
          <p:nvPr/>
        </p:nvSpPr>
        <p:spPr>
          <a:xfrm>
            <a:off x="5168344" y="221419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3768F-3848-481F-AEB7-F6C7B4F52AC5}"/>
              </a:ext>
            </a:extLst>
          </p:cNvPr>
          <p:cNvSpPr txBox="1"/>
          <p:nvPr/>
        </p:nvSpPr>
        <p:spPr>
          <a:xfrm>
            <a:off x="8868725" y="221419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£72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DB97C-000F-43A2-A5CE-280892215F30}"/>
              </a:ext>
            </a:extLst>
          </p:cNvPr>
          <p:cNvSpPr txBox="1"/>
          <p:nvPr/>
        </p:nvSpPr>
        <p:spPr>
          <a:xfrm>
            <a:off x="1391581" y="4328206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AD44-7994-48D5-8610-7409BC982FB2}"/>
              </a:ext>
            </a:extLst>
          </p:cNvPr>
          <p:cNvSpPr txBox="1"/>
          <p:nvPr/>
        </p:nvSpPr>
        <p:spPr>
          <a:xfrm>
            <a:off x="5091962" y="4328206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CDD77-86C2-4136-9DB6-832124226B63}"/>
              </a:ext>
            </a:extLst>
          </p:cNvPr>
          <p:cNvSpPr txBox="1"/>
          <p:nvPr/>
        </p:nvSpPr>
        <p:spPr>
          <a:xfrm>
            <a:off x="8792343" y="4328206"/>
            <a:ext cx="217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4F800-11D1-4CE1-852C-61EE920EC2F8}"/>
              </a:ext>
            </a:extLst>
          </p:cNvPr>
          <p:cNvSpPr txBox="1"/>
          <p:nvPr/>
        </p:nvSpPr>
        <p:spPr>
          <a:xfrm>
            <a:off x="6774723" y="3302278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D8DF4B-B21A-420D-A28E-EC5B87F9B88B}"/>
              </a:ext>
            </a:extLst>
          </p:cNvPr>
          <p:cNvSpPr/>
          <p:nvPr/>
        </p:nvSpPr>
        <p:spPr>
          <a:xfrm>
            <a:off x="8835749" y="4047794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47A203-203A-40D1-801D-594E0674180C}"/>
              </a:ext>
            </a:extLst>
          </p:cNvPr>
          <p:cNvSpPr/>
          <p:nvPr/>
        </p:nvSpPr>
        <p:spPr>
          <a:xfrm>
            <a:off x="5059538" y="1943119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63C6D0-0219-419A-A250-B9A392FE8D0D}"/>
              </a:ext>
            </a:extLst>
          </p:cNvPr>
          <p:cNvSpPr/>
          <p:nvPr/>
        </p:nvSpPr>
        <p:spPr>
          <a:xfrm>
            <a:off x="1393524" y="1954400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F1F14D-A859-464C-BC72-16A65AFFF323}"/>
              </a:ext>
            </a:extLst>
          </p:cNvPr>
          <p:cNvSpPr/>
          <p:nvPr/>
        </p:nvSpPr>
        <p:spPr>
          <a:xfrm>
            <a:off x="1393524" y="4047794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6F9FEB-47C4-4D89-AC5D-BC5B75297C3C}"/>
              </a:ext>
            </a:extLst>
          </p:cNvPr>
          <p:cNvSpPr txBox="1"/>
          <p:nvPr/>
        </p:nvSpPr>
        <p:spPr>
          <a:xfrm>
            <a:off x="263151" y="340769"/>
            <a:ext cx="1066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Identify the values below that can be made using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only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£5 notes.</a:t>
            </a:r>
          </a:p>
        </p:txBody>
      </p:sp>
    </p:spTree>
    <p:extLst>
      <p:ext uri="{BB962C8B-B14F-4D97-AF65-F5344CB8AC3E}">
        <p14:creationId xmlns:p14="http://schemas.microsoft.com/office/powerpoint/2010/main" val="6113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AA5C-924C-4872-9DF5-BC529F2ADA09}"/>
              </a:ext>
            </a:extLst>
          </p:cNvPr>
          <p:cNvSpPr txBox="1"/>
          <p:nvPr/>
        </p:nvSpPr>
        <p:spPr>
          <a:xfrm>
            <a:off x="320698" y="403599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90E83-FB21-4490-B964-150C0A3687B6}"/>
              </a:ext>
            </a:extLst>
          </p:cNvPr>
          <p:cNvSpPr txBox="1"/>
          <p:nvPr/>
        </p:nvSpPr>
        <p:spPr>
          <a:xfrm>
            <a:off x="263151" y="1688215"/>
            <a:ext cx="1134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£5  +  £2  +  £2  +  £1  +  50p  +  20p = £__________ and __________p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7A5C2-CB28-4EAF-884A-5C7E1DA9383F}"/>
              </a:ext>
            </a:extLst>
          </p:cNvPr>
          <p:cNvSpPr txBox="1"/>
          <p:nvPr/>
        </p:nvSpPr>
        <p:spPr>
          <a:xfrm>
            <a:off x="263151" y="2670244"/>
            <a:ext cx="1154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£1  +  £5  +  £2  +  20p  +  50p  +  10p = £__________ and __________p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C6DEE-23D6-4D34-8785-130F029320CF}"/>
              </a:ext>
            </a:extLst>
          </p:cNvPr>
          <p:cNvSpPr txBox="1"/>
          <p:nvPr/>
        </p:nvSpPr>
        <p:spPr>
          <a:xfrm>
            <a:off x="263150" y="3658360"/>
            <a:ext cx="1124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 £5  +  £2  +  £2  +  50p  +  10p  +  5p = £__________ and __________p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2A606-E153-4383-BB86-67BA2A54D2AF}"/>
              </a:ext>
            </a:extLst>
          </p:cNvPr>
          <p:cNvSpPr txBox="1"/>
          <p:nvPr/>
        </p:nvSpPr>
        <p:spPr>
          <a:xfrm>
            <a:off x="263150" y="4646565"/>
            <a:ext cx="1161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d)  £5  +  £5  +  20p  +  50p  +  10p  +  5p = £__________ and __________p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917F3-F29C-48D8-8BDE-4D238EF9781E}"/>
              </a:ext>
            </a:extLst>
          </p:cNvPr>
          <p:cNvSpPr txBox="1"/>
          <p:nvPr/>
        </p:nvSpPr>
        <p:spPr>
          <a:xfrm>
            <a:off x="263150" y="5628505"/>
            <a:ext cx="1142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e)  £10  +  £2  +  10p  +  10p  +  5p  +  1p = £__________ and __________p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CF37-3A51-40D8-B5F2-DE79CE9C6F51}"/>
              </a:ext>
            </a:extLst>
          </p:cNvPr>
          <p:cNvSpPr txBox="1"/>
          <p:nvPr/>
        </p:nvSpPr>
        <p:spPr>
          <a:xfrm>
            <a:off x="7439464" y="1672833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9DAE5-7E7D-49C8-9A4A-76C2E253900D}"/>
              </a:ext>
            </a:extLst>
          </p:cNvPr>
          <p:cNvSpPr txBox="1"/>
          <p:nvPr/>
        </p:nvSpPr>
        <p:spPr>
          <a:xfrm>
            <a:off x="9728574" y="1672833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8A477-5464-46A0-973C-CE7D005DB9B4}"/>
              </a:ext>
            </a:extLst>
          </p:cNvPr>
          <p:cNvSpPr txBox="1"/>
          <p:nvPr/>
        </p:nvSpPr>
        <p:spPr>
          <a:xfrm>
            <a:off x="7638521" y="2637994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43D28A-9D6F-465D-93E8-9A422F0A52ED}"/>
              </a:ext>
            </a:extLst>
          </p:cNvPr>
          <p:cNvSpPr txBox="1"/>
          <p:nvPr/>
        </p:nvSpPr>
        <p:spPr>
          <a:xfrm>
            <a:off x="9927631" y="2637994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44115-286A-4EAD-BF16-5A06BA775187}"/>
              </a:ext>
            </a:extLst>
          </p:cNvPr>
          <p:cNvSpPr txBox="1"/>
          <p:nvPr/>
        </p:nvSpPr>
        <p:spPr>
          <a:xfrm>
            <a:off x="7465901" y="3630920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0CB18-44AB-4CE8-9A89-00B3182B33CF}"/>
              </a:ext>
            </a:extLst>
          </p:cNvPr>
          <p:cNvSpPr txBox="1"/>
          <p:nvPr/>
        </p:nvSpPr>
        <p:spPr>
          <a:xfrm>
            <a:off x="9755011" y="3630920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9C5455-E15D-4A66-AA37-6B61E3AB471F}"/>
              </a:ext>
            </a:extLst>
          </p:cNvPr>
          <p:cNvSpPr txBox="1"/>
          <p:nvPr/>
        </p:nvSpPr>
        <p:spPr>
          <a:xfrm>
            <a:off x="7577870" y="460813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34EE1-224C-4EF4-A192-194E27B62159}"/>
              </a:ext>
            </a:extLst>
          </p:cNvPr>
          <p:cNvSpPr txBox="1"/>
          <p:nvPr/>
        </p:nvSpPr>
        <p:spPr>
          <a:xfrm>
            <a:off x="9866980" y="460813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C44999-3C24-4234-90A7-F6346FA097CA}"/>
              </a:ext>
            </a:extLst>
          </p:cNvPr>
          <p:cNvSpPr txBox="1"/>
          <p:nvPr/>
        </p:nvSpPr>
        <p:spPr>
          <a:xfrm>
            <a:off x="7372659" y="559007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076B0D-9441-4CCB-81E8-4D24770D6B17}"/>
              </a:ext>
            </a:extLst>
          </p:cNvPr>
          <p:cNvSpPr txBox="1"/>
          <p:nvPr/>
        </p:nvSpPr>
        <p:spPr>
          <a:xfrm>
            <a:off x="9661769" y="559007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3254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DE1A25A-C37C-4D9A-A6E1-1BF769A6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AA5C-924C-4872-9DF5-BC529F2ADA09}"/>
              </a:ext>
            </a:extLst>
          </p:cNvPr>
          <p:cNvSpPr txBox="1"/>
          <p:nvPr/>
        </p:nvSpPr>
        <p:spPr>
          <a:xfrm>
            <a:off x="319596" y="397309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8D91A4-8DA9-465D-9BE0-3F4F94144FE8}"/>
              </a:ext>
            </a:extLst>
          </p:cNvPr>
          <p:cNvSpPr txBox="1"/>
          <p:nvPr/>
        </p:nvSpPr>
        <p:spPr>
          <a:xfrm>
            <a:off x="8186509" y="4464138"/>
            <a:ext cx="147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£6 and 50p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C9231A-C6AD-4054-8DC4-0FAC31E7D0F4}"/>
              </a:ext>
            </a:extLst>
          </p:cNvPr>
          <p:cNvSpPr txBox="1"/>
          <p:nvPr/>
        </p:nvSpPr>
        <p:spPr>
          <a:xfrm>
            <a:off x="2769581" y="1924495"/>
            <a:ext cx="147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20p</a:t>
            </a:r>
          </a:p>
        </p:txBody>
      </p:sp>
    </p:spTree>
    <p:extLst>
      <p:ext uri="{BB962C8B-B14F-4D97-AF65-F5344CB8AC3E}">
        <p14:creationId xmlns:p14="http://schemas.microsoft.com/office/powerpoint/2010/main" val="27214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count money (pounds).</a:t>
            </a: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notes and coins.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combine amounts to make a particular value.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understanding to solve problem solving questions.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count money (pounds) recap.</a:t>
            </a: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recognise notes and coins.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combine amounts to make a particular value.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understanding to solve problem solving questions.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778F95C-471E-47C8-9683-37A4AE17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6654D5-D34B-444C-B774-90E0402116AB}"/>
              </a:ext>
            </a:extLst>
          </p:cNvPr>
          <p:cNvSpPr txBox="1"/>
          <p:nvPr/>
        </p:nvSpPr>
        <p:spPr>
          <a:xfrm>
            <a:off x="1266780" y="3196527"/>
            <a:ext cx="147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£13 and 33p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AC37CE-34FA-464A-92B5-8545EA68BD81}"/>
              </a:ext>
            </a:extLst>
          </p:cNvPr>
          <p:cNvSpPr txBox="1"/>
          <p:nvPr/>
        </p:nvSpPr>
        <p:spPr>
          <a:xfrm>
            <a:off x="9449070" y="3196527"/>
            <a:ext cx="148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£30 and 65p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5FAC6-B34A-4835-AB72-DB4AF6DA60A6}"/>
              </a:ext>
            </a:extLst>
          </p:cNvPr>
          <p:cNvSpPr txBox="1"/>
          <p:nvPr/>
        </p:nvSpPr>
        <p:spPr>
          <a:xfrm>
            <a:off x="319596" y="319487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13911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0F367C1-78F5-45EB-AEFE-48FA41F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204A2D-D710-49BC-A221-036C115E64A0}"/>
              </a:ext>
            </a:extLst>
          </p:cNvPr>
          <p:cNvSpPr txBox="1"/>
          <p:nvPr/>
        </p:nvSpPr>
        <p:spPr>
          <a:xfrm>
            <a:off x="5200234" y="2049909"/>
            <a:ext cx="148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B6226-1CFF-432A-B22B-4B53CADF5AF6}"/>
              </a:ext>
            </a:extLst>
          </p:cNvPr>
          <p:cNvSpPr txBox="1"/>
          <p:nvPr/>
        </p:nvSpPr>
        <p:spPr>
          <a:xfrm>
            <a:off x="319596" y="397309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model.</a:t>
            </a:r>
          </a:p>
        </p:txBody>
      </p:sp>
    </p:spTree>
    <p:extLst>
      <p:ext uri="{BB962C8B-B14F-4D97-AF65-F5344CB8AC3E}">
        <p14:creationId xmlns:p14="http://schemas.microsoft.com/office/powerpoint/2010/main" val="28098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0453"/>
            <a:ext cx="12191999" cy="6998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4AA5C-924C-4872-9DF5-BC529F2ADA09}"/>
              </a:ext>
            </a:extLst>
          </p:cNvPr>
          <p:cNvSpPr txBox="1"/>
          <p:nvPr/>
        </p:nvSpPr>
        <p:spPr>
          <a:xfrm>
            <a:off x="263151" y="219323"/>
            <a:ext cx="650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 completed the number sentence: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BB91A3-7C4D-4D4F-9B3E-EB9D0001F872}"/>
              </a:ext>
            </a:extLst>
          </p:cNvPr>
          <p:cNvSpPr txBox="1"/>
          <p:nvPr/>
        </p:nvSpPr>
        <p:spPr>
          <a:xfrm>
            <a:off x="218660" y="1546701"/>
            <a:ext cx="117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 + £_______ + £2 + £1 + 50p + 10p + 1p = £10 and 61p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C15A8-89A6-4F81-A926-813FEF827F81}"/>
              </a:ext>
            </a:extLst>
          </p:cNvPr>
          <p:cNvSpPr txBox="1"/>
          <p:nvPr/>
        </p:nvSpPr>
        <p:spPr>
          <a:xfrm>
            <a:off x="263150" y="3145657"/>
            <a:ext cx="117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Beth correct?		YES			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FB51D-267B-431B-BD98-35B731BB3E31}"/>
              </a:ext>
            </a:extLst>
          </p:cNvPr>
          <p:cNvSpPr txBox="1"/>
          <p:nvPr/>
        </p:nvSpPr>
        <p:spPr>
          <a:xfrm>
            <a:off x="241238" y="4335410"/>
            <a:ext cx="117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204A2D-D710-49BC-A221-036C115E64A0}"/>
              </a:ext>
            </a:extLst>
          </p:cNvPr>
          <p:cNvSpPr txBox="1"/>
          <p:nvPr/>
        </p:nvSpPr>
        <p:spPr>
          <a:xfrm>
            <a:off x="2647287" y="1307475"/>
            <a:ext cx="103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ea typeface="Yu Gothic UI" panose="020B0500000000000000" pitchFamily="34" charset="-128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3E55F4-A1F9-407E-9D1C-501DE430E492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8FC19421-E71C-4EDF-9F6C-4C35F073BC44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7158A5-2C11-4BFD-8495-E20E91756FEF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30A67F-5ACA-4272-B523-57A73C81BABF}"/>
              </a:ext>
            </a:extLst>
          </p:cNvPr>
          <p:cNvSpPr/>
          <p:nvPr/>
        </p:nvSpPr>
        <p:spPr>
          <a:xfrm>
            <a:off x="241238" y="4953383"/>
            <a:ext cx="1191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Beth’s number sentence would total of £7 and 61p.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 should have written £5 to make the number sentence correct.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295A32-DFAC-4789-96D0-7BECBC4FD442}"/>
              </a:ext>
            </a:extLst>
          </p:cNvPr>
          <p:cNvSpPr/>
          <p:nvPr/>
        </p:nvSpPr>
        <p:spPr>
          <a:xfrm>
            <a:off x="6617944" y="3031710"/>
            <a:ext cx="838200" cy="751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CE81E-B225-4F95-8B57-E37DD6E0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6B1A10-32DA-4194-86FE-DBAEAB9650E3}"/>
              </a:ext>
            </a:extLst>
          </p:cNvPr>
          <p:cNvSpPr txBox="1"/>
          <p:nvPr/>
        </p:nvSpPr>
        <p:spPr>
          <a:xfrm>
            <a:off x="377888" y="4180667"/>
            <a:ext cx="178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D04C7-F331-41DD-BF23-CED149270FAA}"/>
              </a:ext>
            </a:extLst>
          </p:cNvPr>
          <p:cNvSpPr txBox="1"/>
          <p:nvPr/>
        </p:nvSpPr>
        <p:spPr>
          <a:xfrm>
            <a:off x="6380991" y="4165108"/>
            <a:ext cx="178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250F840-118A-4C92-945A-DDE24F3B575F}"/>
              </a:ext>
            </a:extLst>
          </p:cNvPr>
          <p:cNvSpPr/>
          <p:nvPr/>
        </p:nvSpPr>
        <p:spPr>
          <a:xfrm>
            <a:off x="2452736" y="3195434"/>
            <a:ext cx="2688622" cy="939619"/>
          </a:xfrm>
          <a:prstGeom prst="wedgeRoundRectCallout">
            <a:avLst>
              <a:gd name="adj1" fmla="val -62790"/>
              <a:gd name="adj2" fmla="val 2535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is 25p.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5821F6-B066-4E99-9981-1855413CAE44}"/>
              </a:ext>
            </a:extLst>
          </p:cNvPr>
          <p:cNvSpPr/>
          <p:nvPr/>
        </p:nvSpPr>
        <p:spPr>
          <a:xfrm>
            <a:off x="8517360" y="3195434"/>
            <a:ext cx="2808168" cy="939623"/>
          </a:xfrm>
          <a:prstGeom prst="wedgeRoundRectCallout">
            <a:avLst>
              <a:gd name="adj1" fmla="val -63289"/>
              <a:gd name="adj2" fmla="val 23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is £25.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12389-008C-4E8A-B1DA-6CFFC22FBD7D}"/>
              </a:ext>
            </a:extLst>
          </p:cNvPr>
          <p:cNvSpPr txBox="1"/>
          <p:nvPr/>
        </p:nvSpPr>
        <p:spPr>
          <a:xfrm>
            <a:off x="468489" y="4880603"/>
            <a:ext cx="665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is correct? Explain how you know.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08CE1C-D332-42F8-8656-6F2D27200DF1}"/>
              </a:ext>
            </a:extLst>
          </p:cNvPr>
          <p:cNvSpPr/>
          <p:nvPr/>
        </p:nvSpPr>
        <p:spPr>
          <a:xfrm>
            <a:off x="468182" y="5654678"/>
            <a:ext cx="8445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Both are incorrect. The total is £23 and 2p.</a:t>
            </a:r>
          </a:p>
        </p:txBody>
      </p:sp>
    </p:spTree>
    <p:extLst>
      <p:ext uri="{BB962C8B-B14F-4D97-AF65-F5344CB8AC3E}">
        <p14:creationId xmlns:p14="http://schemas.microsoft.com/office/powerpoint/2010/main" val="18663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4248150" y="2644170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48D3F-66A5-4314-ACDB-85DDA958F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8" t="21725" r="37657" b="12055"/>
          <a:stretch/>
        </p:blipFill>
        <p:spPr>
          <a:xfrm>
            <a:off x="838200" y="1490800"/>
            <a:ext cx="3219450" cy="4539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A1B48-812D-4A1B-A0E7-906B8611C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4" t="18596" r="37500" b="15184"/>
          <a:stretch/>
        </p:blipFill>
        <p:spPr>
          <a:xfrm>
            <a:off x="8477250" y="1490799"/>
            <a:ext cx="3219450" cy="45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56" y="4752606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531" y="-15810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11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6" y="5136147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2" y="5146107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93" y="4576573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7" y="4582703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09" y="5195931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83866" y="846952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5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6" y="2785501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60" y="2460296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79" y="2459886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60" y="3495193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9" y="3494783"/>
            <a:ext cx="776831" cy="684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494" y="2623100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91512" y="32951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56" y="4752606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531" y="-15810"/>
            <a:ext cx="527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11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6" y="5136147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2" y="5146107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93" y="4576573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7" y="4582703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09" y="5195931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94406" y="843490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5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6" y="2785501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60" y="2460296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79" y="2459886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60" y="3495193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9" y="3494783"/>
            <a:ext cx="776831" cy="68448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844365" y="771414"/>
            <a:ext cx="1677037" cy="2810289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5211176" y="985368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05838" y="4642873"/>
            <a:ext cx="543587" cy="535115"/>
          </a:xfrm>
          <a:prstGeom prst="plus">
            <a:avLst>
              <a:gd name="adj" fmla="val 380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8906608" y="4822104"/>
            <a:ext cx="543587" cy="535115"/>
          </a:xfrm>
          <a:prstGeom prst="plus">
            <a:avLst>
              <a:gd name="adj" fmla="val 38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9256067" y="1421647"/>
            <a:ext cx="285775" cy="535711"/>
          </a:xfrm>
          <a:prstGeom prst="corner">
            <a:avLst>
              <a:gd name="adj1" fmla="val 40283"/>
              <a:gd name="adj2" fmla="val 3770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29314" y="2352889"/>
            <a:ext cx="3028150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229640" y="2739414"/>
            <a:ext cx="285775" cy="535711"/>
          </a:xfrm>
          <a:prstGeom prst="corner">
            <a:avLst>
              <a:gd name="adj1" fmla="val 41646"/>
              <a:gd name="adj2" fmla="val 3795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3" y="1353675"/>
            <a:ext cx="951709" cy="94821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1" y="3983701"/>
            <a:ext cx="1026792" cy="116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783" y="520795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8626" y="53506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1513" y="295385"/>
            <a:ext cx="79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Who has the most money?  </a:t>
            </a: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Who has the </a:t>
            </a:r>
            <a:r>
              <a:rPr lang="en-GB" sz="2800" dirty="0" err="1">
                <a:solidFill>
                  <a:prstClr val="black"/>
                </a:solidFill>
                <a:cs typeface="Calibri" panose="020F0502020204030204" pitchFamily="34" charset="0"/>
              </a:rPr>
              <a:t>l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east?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1" y="1353675"/>
            <a:ext cx="951709" cy="948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98" y="1327433"/>
            <a:ext cx="1000694" cy="10006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90" y="1353675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43" y="1353675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32" y="1353675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44" y="1353675"/>
            <a:ext cx="951709" cy="9482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57" y="2583712"/>
            <a:ext cx="1119843" cy="111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9" y="2725626"/>
            <a:ext cx="997741" cy="917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52" y="2610733"/>
            <a:ext cx="997741" cy="987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20" y="2660646"/>
            <a:ext cx="997741" cy="9977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3" y="4140504"/>
            <a:ext cx="965511" cy="8507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61" y="4025381"/>
            <a:ext cx="1026792" cy="1164337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2135" y="1353676"/>
            <a:ext cx="1159214" cy="846617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0104" y="2683402"/>
            <a:ext cx="1211895" cy="885092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9387" y="4070552"/>
            <a:ext cx="1325711" cy="9682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347603" y="161528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514799" y="2696392"/>
            <a:ext cx="528424" cy="93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788584" y="2805650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921901" y="2702592"/>
            <a:ext cx="383907" cy="875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93532" y="2870630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23703" y="4293049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728768" y="3995331"/>
            <a:ext cx="639063" cy="1132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719401" y="4096898"/>
            <a:ext cx="529725" cy="951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035918" y="4172085"/>
            <a:ext cx="401929" cy="801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46775" y="303731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73p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98632" y="2119393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8632" y="3466012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Amir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29366" y="4932504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7580" y="5582467"/>
            <a:ext cx="747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Mo has the most money. Jack has the least.	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541768" y="1529007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5687076" y="1518729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>
            <a:off x="6837746" y="1518728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  <p:bldP spid="63" grpId="0"/>
      <p:bldP spid="71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83" y="520795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8626" y="53506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1512" y="323501"/>
            <a:ext cx="693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Whitney is making 50p using only silver coins.	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1222" y="4526579"/>
            <a:ext cx="1375243" cy="16959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73123" y="4370334"/>
            <a:ext cx="3647175" cy="846829"/>
            <a:chOff x="3523360" y="2193062"/>
            <a:chExt cx="3135654" cy="846829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3398"/>
                <a:gd name="adj2" fmla="val 6237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There are lots of different ways to do this.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63" y="1313083"/>
            <a:ext cx="1123157" cy="1119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4" y="2461139"/>
            <a:ext cx="951709" cy="9482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48" y="1313083"/>
            <a:ext cx="1038769" cy="925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0" y="2887887"/>
            <a:ext cx="1000694" cy="1000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16" y="1320998"/>
            <a:ext cx="1038769" cy="925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4" y="1328913"/>
            <a:ext cx="1038769" cy="925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52" y="1336828"/>
            <a:ext cx="1038769" cy="925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20" y="1344743"/>
            <a:ext cx="1038769" cy="925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8" y="2892494"/>
            <a:ext cx="1000694" cy="1000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76" y="2946595"/>
            <a:ext cx="1038769" cy="9255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86" y="2461139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28" y="2461139"/>
            <a:ext cx="951709" cy="9482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70" y="2461139"/>
            <a:ext cx="951709" cy="948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12" y="2461139"/>
            <a:ext cx="951709" cy="9482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4" y="2991949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86" y="2991949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28" y="2991949"/>
            <a:ext cx="951709" cy="948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70" y="2991949"/>
            <a:ext cx="951709" cy="9482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12" y="2991949"/>
            <a:ext cx="951709" cy="94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Which note has she represented?</a:t>
            </a:r>
          </a:p>
          <a:p>
            <a:pPr defTabSz="457200">
              <a:defRPr/>
            </a:pPr>
            <a:endParaRPr lang="en-GB" sz="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75" y="4189662"/>
            <a:ext cx="1334620" cy="16099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74" y="334776"/>
            <a:ext cx="835717" cy="7363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61" y="334776"/>
            <a:ext cx="835717" cy="7363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8" y="334776"/>
            <a:ext cx="835717" cy="7363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5" y="334776"/>
            <a:ext cx="835717" cy="7363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3" y="334776"/>
            <a:ext cx="835717" cy="7363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5" y="334776"/>
            <a:ext cx="835717" cy="7363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2" y="334776"/>
            <a:ext cx="835717" cy="7363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99" y="334776"/>
            <a:ext cx="835717" cy="73636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86" y="334776"/>
            <a:ext cx="835717" cy="73636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4" y="334776"/>
            <a:ext cx="835717" cy="7363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74" y="971894"/>
            <a:ext cx="835717" cy="73636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61" y="971894"/>
            <a:ext cx="835717" cy="73636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8" y="971894"/>
            <a:ext cx="835717" cy="73636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5" y="971894"/>
            <a:ext cx="835717" cy="7363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3" y="971894"/>
            <a:ext cx="835717" cy="7363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5" y="971894"/>
            <a:ext cx="835717" cy="73636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2" y="971894"/>
            <a:ext cx="835717" cy="73636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99" y="971894"/>
            <a:ext cx="835717" cy="7363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86" y="971894"/>
            <a:ext cx="835717" cy="73636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4" y="971894"/>
            <a:ext cx="835717" cy="7363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0" y="1655770"/>
            <a:ext cx="835717" cy="7363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7" y="1655770"/>
            <a:ext cx="835717" cy="7363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4" y="1655770"/>
            <a:ext cx="835717" cy="7363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01" y="1655770"/>
            <a:ext cx="835717" cy="7363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89" y="1655770"/>
            <a:ext cx="835717" cy="7363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91" y="1655770"/>
            <a:ext cx="835717" cy="7363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78" y="1655770"/>
            <a:ext cx="835717" cy="7363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5" y="1655770"/>
            <a:ext cx="835717" cy="7363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52" y="1655770"/>
            <a:ext cx="835717" cy="7363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0" y="1655770"/>
            <a:ext cx="835717" cy="7363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0" y="2292888"/>
            <a:ext cx="835717" cy="73636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7" y="2292888"/>
            <a:ext cx="835717" cy="73636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4" y="2292888"/>
            <a:ext cx="835717" cy="73636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01" y="2292888"/>
            <a:ext cx="835717" cy="73636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89" y="2292888"/>
            <a:ext cx="835717" cy="7363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91" y="2292888"/>
            <a:ext cx="835717" cy="73636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78" y="2292888"/>
            <a:ext cx="835717" cy="73636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5" y="2292888"/>
            <a:ext cx="835717" cy="73636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52" y="2292888"/>
            <a:ext cx="835717" cy="73636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0" y="2292888"/>
            <a:ext cx="835717" cy="73636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48" y="2930006"/>
            <a:ext cx="835717" cy="73636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35" y="2930006"/>
            <a:ext cx="835717" cy="73636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22" y="2930006"/>
            <a:ext cx="835717" cy="73636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09" y="2930006"/>
            <a:ext cx="835717" cy="73636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97" y="2930006"/>
            <a:ext cx="835717" cy="73636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99" y="2930006"/>
            <a:ext cx="835717" cy="73636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86" y="2930006"/>
            <a:ext cx="835717" cy="73636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73" y="2930006"/>
            <a:ext cx="835717" cy="73636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0" y="2930006"/>
            <a:ext cx="835717" cy="73636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48" y="2930006"/>
            <a:ext cx="835717" cy="73636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62" y="3886960"/>
            <a:ext cx="2809627" cy="1590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5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F6C235-088F-49F8-B9AA-6D09A0C5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48968AD8-57D0-484D-9A1C-17C9B9629DF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9A1E8B-3749-49A5-AA12-045B7A0079EC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</a:t>
            </a:r>
          </a:p>
        </p:txBody>
      </p:sp>
    </p:spTree>
    <p:extLst>
      <p:ext uri="{BB962C8B-B14F-4D97-AF65-F5344CB8AC3E}">
        <p14:creationId xmlns:p14="http://schemas.microsoft.com/office/powerpoint/2010/main" val="33218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684" y="272831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sets total £10?</a:t>
            </a:r>
          </a:p>
          <a:p>
            <a:endParaRPr lang="en-GB" sz="2800" dirty="0"/>
          </a:p>
          <a:p>
            <a:r>
              <a:rPr lang="en-GB" sz="2800" dirty="0"/>
              <a:t>a)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1" y="886424"/>
            <a:ext cx="948370" cy="10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74" y="886424"/>
            <a:ext cx="948370" cy="10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67" y="886424"/>
            <a:ext cx="948370" cy="107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0" y="886424"/>
            <a:ext cx="948370" cy="1075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3" y="886424"/>
            <a:ext cx="948370" cy="1075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1" y="1687412"/>
            <a:ext cx="948370" cy="1075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74" y="1687412"/>
            <a:ext cx="948370" cy="107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67" y="1687412"/>
            <a:ext cx="948370" cy="1075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0" y="1687412"/>
            <a:ext cx="948370" cy="1075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3" y="1687412"/>
            <a:ext cx="948370" cy="1075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97" y="2989035"/>
            <a:ext cx="2229981" cy="114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8" y="2989035"/>
            <a:ext cx="2229981" cy="114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97" y="4476224"/>
            <a:ext cx="2229981" cy="1144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78" y="4341670"/>
            <a:ext cx="948370" cy="1075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72" y="4920205"/>
            <a:ext cx="835717" cy="73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20" y="4552022"/>
            <a:ext cx="835717" cy="73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80" y="4787298"/>
            <a:ext cx="835717" cy="7363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887" y="512903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82730" y="6555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372880" y="1556988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£2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£20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80" y="1556988"/>
                <a:ext cx="2322676" cy="523220"/>
              </a:xfrm>
              <a:prstGeom prst="rect">
                <a:avLst/>
              </a:prstGeom>
              <a:blipFill>
                <a:blip r:embed="rId7"/>
                <a:stretch>
                  <a:fillRect l="-5249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405946" y="3299547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£10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946" y="3299547"/>
                <a:ext cx="2322676" cy="523220"/>
              </a:xfrm>
              <a:prstGeom prst="rect">
                <a:avLst/>
              </a:prstGeom>
              <a:blipFill>
                <a:blip r:embed="rId8"/>
                <a:stretch>
                  <a:fillRect l="-5512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408709" y="4775141"/>
                <a:ext cx="31389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£10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709" y="4775141"/>
                <a:ext cx="3138996" cy="523220"/>
              </a:xfrm>
              <a:prstGeom prst="rect">
                <a:avLst/>
              </a:prstGeom>
              <a:blipFill>
                <a:blip r:embed="rId9"/>
                <a:stretch>
                  <a:fillRect l="-388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88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5" grpId="1"/>
      <p:bldP spid="23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847" y="300992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168" y="4483632"/>
            <a:ext cx="1448553" cy="175433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3498720" y="4692667"/>
            <a:ext cx="3918966" cy="716280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easier to add them if I place the greatest value notes first.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46" y="1503974"/>
            <a:ext cx="3283019" cy="18481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69" y="1854880"/>
            <a:ext cx="1298677" cy="1144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74" y="1619527"/>
            <a:ext cx="3115008" cy="1598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970415" y="3702997"/>
                <a:ext cx="4204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</a:rPr>
                  <a:t>£20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£5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£1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15" y="3702997"/>
                <a:ext cx="4204218" cy="646331"/>
              </a:xfrm>
              <a:prstGeom prst="rect">
                <a:avLst/>
              </a:prstGeom>
              <a:blipFill>
                <a:blip r:embed="rId7"/>
                <a:stretch>
                  <a:fillRect l="-4348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6209573" y="3714257"/>
            <a:ext cx="42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2448 -0.05347 C -0.15052 -0.06574 -0.18941 -0.07176 -0.22986 -0.07176 C -0.27621 -0.07176 -0.31319 -0.06574 -0.33923 -0.05347 L -0.46319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-35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723 0.03982 C 0.11771 0.04862 0.14844 0.05371 0.18004 0.05371 C 0.2165 0.05371 0.24549 0.04862 0.26615 0.03982 L 0.36389 -4.8148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7517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5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6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7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188912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204152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3510676" y="4261519"/>
            <a:ext cx="3992248" cy="1211818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pictures of notes and coins, you can cross them out as you count them.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6654" y="5137089"/>
            <a:ext cx="1424023" cy="9445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3497167" y="3435453"/>
            <a:ext cx="127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prstClr val="black"/>
                </a:solidFill>
              </a:rPr>
              <a:t>£10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28" y="1761059"/>
            <a:ext cx="1031391" cy="1169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4" y="1799619"/>
            <a:ext cx="2204155" cy="11309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25" y="1744995"/>
            <a:ext cx="2242712" cy="1240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7" y="1744995"/>
            <a:ext cx="2242712" cy="1240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271829" y="3435452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£10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829" y="3435452"/>
                <a:ext cx="1888378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461736" y="3435453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£5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736" y="3435453"/>
                <a:ext cx="1888378" cy="584775"/>
              </a:xfrm>
              <a:prstGeom prst="rect">
                <a:avLst/>
              </a:prstGeom>
              <a:blipFill>
                <a:blip r:embed="rId8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414143" y="3435451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£2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43" y="3435451"/>
                <a:ext cx="1888378" cy="584775"/>
              </a:xfrm>
              <a:prstGeom prst="rect">
                <a:avLst/>
              </a:prstGeom>
              <a:blipFill>
                <a:blip r:embed="rId9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674314" y="1637260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310410" y="1657494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04313" y="1689929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07211" y="1942179"/>
            <a:ext cx="961606" cy="814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77342" y="360390"/>
            <a:ext cx="417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50114" y="3415217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£27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114" y="3415217"/>
                <a:ext cx="1888378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41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2" y="1708665"/>
            <a:ext cx="35242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Complete the worksheet. Choose the level you are most comfortable with.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3C94E-21B4-4112-A089-142E98BC7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0" t="15261" r="37969" b="16650"/>
          <a:stretch/>
        </p:blipFill>
        <p:spPr>
          <a:xfrm>
            <a:off x="1600200" y="1013268"/>
            <a:ext cx="3867150" cy="57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AA0AD-E647-4013-9150-0F633FB30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7575D8D1-4B77-40C5-8CC6-5C67F18568DE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7ED244-88F2-445A-A615-E0DADB74E797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</p:spTree>
    <p:extLst>
      <p:ext uri="{BB962C8B-B14F-4D97-AF65-F5344CB8AC3E}">
        <p14:creationId xmlns:p14="http://schemas.microsoft.com/office/powerpoint/2010/main" val="33150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E0358F-52AC-41F4-906B-B2A704F0E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C8213107-33C9-4DE4-8D0E-B9A6BBD7366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9875EF-E50B-4B77-890C-177DD726A3C1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35943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65C64-555B-4AA8-8481-202DF81F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A3DD020C-3FEA-42CB-971F-335CC618601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19C3CE-3D51-49EA-A0DD-A8B2B825E2D5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</p:spTree>
    <p:extLst>
      <p:ext uri="{BB962C8B-B14F-4D97-AF65-F5344CB8AC3E}">
        <p14:creationId xmlns:p14="http://schemas.microsoft.com/office/powerpoint/2010/main" val="29498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5AFD3-6A01-4170-98A4-1B9CF5F4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6B68F2A1-1AE4-490A-AD5D-4095E3813E0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74C656-7A16-4FAB-8E9A-C48AF33FDDB4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</p:spTree>
    <p:extLst>
      <p:ext uri="{BB962C8B-B14F-4D97-AF65-F5344CB8AC3E}">
        <p14:creationId xmlns:p14="http://schemas.microsoft.com/office/powerpoint/2010/main" val="1184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D9D6C-6589-4DBB-BB17-1888C303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555F99-429D-42E9-ADA7-2B435E93370C}"/>
              </a:ext>
            </a:extLst>
          </p:cNvPr>
          <p:cNvSpPr txBox="1"/>
          <p:nvPr/>
        </p:nvSpPr>
        <p:spPr>
          <a:xfrm>
            <a:off x="356689" y="287198"/>
            <a:ext cx="117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Look at the coins and notes below.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9BBA5-6674-4B16-B3BC-5AAC437FFE2E}"/>
              </a:ext>
            </a:extLst>
          </p:cNvPr>
          <p:cNvSpPr txBox="1"/>
          <p:nvPr/>
        </p:nvSpPr>
        <p:spPr>
          <a:xfrm>
            <a:off x="221223" y="5795862"/>
            <a:ext cx="117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you describe them?     What is the same?    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9268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3A26A9-31C8-4943-958E-C628BEEF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170978-C043-4808-8BB2-AE40E78E789F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4587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6.8|1|3.5|5.6|3.9|4.6|8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2|3.9|8.9|1.1|0.7|0.7|0.8|1.1|1.4|6.6|5.4|1|0.6|0.8|14.3|2.3|3.7|3.5|1.7|11.5|2.1|3.5|1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8|5|5.4|3|4.3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|2.7|7.1|6.5|0.9|3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1|3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1|0.8|0.7|0.8|1.6|1.5|1|0.9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5CF03F-34B6-489E-B1C1-CFBFBE850C02}"/>
</file>

<file path=customXml/itemProps2.xml><?xml version="1.0" encoding="utf-8"?>
<ds:datastoreItem xmlns:ds="http://schemas.openxmlformats.org/officeDocument/2006/customXml" ds:itemID="{BF9F6AE1-D753-4962-AFFF-D1A22DC4533F}"/>
</file>

<file path=customXml/itemProps3.xml><?xml version="1.0" encoding="utf-8"?>
<ds:datastoreItem xmlns:ds="http://schemas.openxmlformats.org/officeDocument/2006/customXml" ds:itemID="{992C0A49-40E1-4DA2-8CE8-19F1C3C9FB0E}"/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798</Words>
  <Application>Microsoft Office PowerPoint</Application>
  <PresentationFormat>Widescreen</PresentationFormat>
  <Paragraphs>206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Yu Gothic UI</vt:lpstr>
      <vt:lpstr>Arial</vt:lpstr>
      <vt:lpstr>Bradley Hand ITC</vt:lpstr>
      <vt:lpstr>Calibri</vt:lpstr>
      <vt:lpstr>Calibri Light</vt:lpstr>
      <vt:lpstr>Cambria Math</vt:lpstr>
      <vt:lpstr>Comic Sans MS</vt:lpstr>
      <vt:lpstr>Times New Roman</vt:lpstr>
      <vt:lpstr>Office Theme</vt:lpstr>
      <vt:lpstr>Money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2</cp:revision>
  <dcterms:created xsi:type="dcterms:W3CDTF">2021-11-14T08:27:55Z</dcterms:created>
  <dcterms:modified xsi:type="dcterms:W3CDTF">2021-11-14T16:31:19Z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