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443" r:id="rId4"/>
    <p:sldId id="445" r:id="rId5"/>
    <p:sldId id="452" r:id="rId6"/>
    <p:sldId id="435" r:id="rId7"/>
    <p:sldId id="449" r:id="rId8"/>
    <p:sldId id="450" r:id="rId9"/>
    <p:sldId id="451" r:id="rId10"/>
    <p:sldId id="434" r:id="rId11"/>
    <p:sldId id="448" r:id="rId12"/>
    <p:sldId id="446" r:id="rId13"/>
    <p:sldId id="447" r:id="rId14"/>
    <p:sldId id="44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915" autoAdjust="0"/>
  </p:normalViewPr>
  <p:slideViewPr>
    <p:cSldViewPr snapToGrid="0">
      <p:cViewPr varScale="1">
        <p:scale>
          <a:sx n="71" d="100"/>
          <a:sy n="71" d="100"/>
        </p:scale>
        <p:origin x="11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5FE48-58CC-4FC9-8153-874D09E9D87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571C4-D818-45D2-9882-8C4A31C95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0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571C4-D818-45D2-9882-8C4A31C959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73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571C4-D818-45D2-9882-8C4A31C959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46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571C4-D818-45D2-9882-8C4A31C959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45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Units work in a pattern of </a:t>
            </a:r>
            <a:r>
              <a:rPr lang="en-US" b="1" u="sng" dirty="0"/>
              <a:t>3,6,9,2,5,8,1,4, 7,0 then repeat.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571C4-D818-45D2-9882-8C4A31C959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19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video at 1min. Stop at 5:35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571C4-D818-45D2-9882-8C4A31C959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6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571C4-D818-45D2-9882-8C4A31C959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69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01BDC-5BE5-42AC-8874-3733C78B2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13552-E92B-44F5-83B1-60BF9448E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8C7D6-80AC-4DC5-9258-9DFBDDC57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ED0B9-E244-4E63-BF94-C199B71FE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C24DE-7B48-4DEB-8E04-3175B429F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62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6F8FB-F114-4309-ACB5-AB614543D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83BCA4-EBE1-4922-8826-1D0274E87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D55DE-A7A0-44F3-B184-FC74D4A61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EF68B-5D4D-451A-BAE7-022505D0F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05951-58D0-4B5B-954D-4E4FA34E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6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443FDA-7C47-43B4-B684-E404D61097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1D72F-AFC2-4B91-8967-CEA484707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1FDDA-9F88-420E-8C49-80131833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89CB1-EB36-4449-BFB6-B0EE24AF9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2AC79-D1A5-4ADC-ADEF-5900EC5B9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8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5F57-0DBF-4524-8DF3-91D3C43D6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DAF87-9C49-4A90-B370-303556A59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F35E3-6D9C-4D5A-944A-723FF09C2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D4579-5888-4834-BA50-6EA5B219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2AB11-8629-41EF-808F-C8ECDBE6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B3F2D-6677-408F-B91F-DFA5A2829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60426-CD2A-4C39-AFF2-F0CB76EB4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3EF70-01DE-4F41-A8B1-55CF88B7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1C62F-81B7-4B96-8066-BC622E0F1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53E7A-2341-4DDB-B64E-8B56BE311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8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7ACB6-5E82-4C42-B283-26E590CBC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5068B-9C65-4FBC-B81D-2858F2457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934E9-52F9-4F9F-8E15-54923C81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C9607-8DE2-4999-B797-6441CD75B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24C25-E044-424B-AE20-C0B8B7546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969A8-A520-4916-8EE6-049CB33F8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8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EDB1C-1A09-4425-8985-42BBEDBC8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5D6B8-E5ED-467F-A572-0F70EF74C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0B71E-38A6-40D6-8BE9-B6218CEA6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87BFE0-5E30-43C3-ABB8-96AC5A93C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0A3189-9496-4638-A6FD-B4494AA02E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39A37C-93C5-4B96-9497-1D4D5FAF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C12E3D-B208-4AE0-AF81-1765089F3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5723CF-745F-4AC9-8B4F-32E795E6A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0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98C20-4A54-4B04-9D3F-A04128AA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D7B1B4-3802-410B-BC6F-85893C2F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F22BCF-556C-4A4F-AFFF-4C99BF51B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8241BD-1251-4B12-BF82-51A8E799C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2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5806FB-D661-476E-B8AF-E71BB4D96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B9D1EA-AF91-4285-89C5-821B12121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A6CF1-A6D8-4F0B-ABBC-5772C6CCD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6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162CC-116E-4109-BDA4-30F578832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B50B1-48F0-412F-8558-1D9496074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E82AC-4099-4F88-9306-F77BEF45F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0D116-CD28-4DA5-8C1A-B66EA41D6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A09B2-F720-4AE9-848C-5EB65B0F4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A881C-9503-4B8A-AAEE-EFD37829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24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BF50-90D2-4E28-840A-BB7A69249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E38A26-6362-4296-90D2-0C1C52D64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9146-788A-4F72-8045-1F6ECA33D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E5191-6BA8-4010-BBCC-2042F5600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C3130-42FF-4DBE-A73F-E4E457BFB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6FD48-07D5-4FFD-880F-EE09031B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4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C6CC1-2306-4621-AC65-1949C576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76618-6E39-49C0-A890-778B06AD3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C5D74-0161-494A-BC73-8B7E6AAB8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EE7EA-B460-4B1D-B1AF-414F5C4DFD9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EC33C-7B2B-485F-82FA-836FBACDB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1163A-ABFF-4A75-8B79-FC2DF541A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6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45467511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_cn87hOCD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F51F4-CD34-4AE7-9474-9005C44CA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5673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u="sng" dirty="0">
                <a:latin typeface="Comic Sans MS" panose="030F0702030302020204" pitchFamily="66" charset="0"/>
              </a:rPr>
              <a:t>Place Value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A5FED-6BD4-4E76-AF12-01F142A0A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2534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>
                <a:latin typeface="Comic Sans MS" panose="030F0702030302020204" pitchFamily="66" charset="0"/>
              </a:rPr>
              <a:t>Lesson 10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7EADB43-E412-44DB-8A66-38D40E307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36" y="3918021"/>
            <a:ext cx="3381346" cy="267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098F5CF4-F2B9-4F97-A276-AB791CB92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6" r="66344"/>
          <a:stretch/>
        </p:blipFill>
        <p:spPr bwMode="auto">
          <a:xfrm>
            <a:off x="9413678" y="4115508"/>
            <a:ext cx="2778322" cy="265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39556B-7F38-4D4F-B04E-CB309E8416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4" t="41314" r="54375" b="30972"/>
          <a:stretch/>
        </p:blipFill>
        <p:spPr>
          <a:xfrm>
            <a:off x="4036096" y="4399549"/>
            <a:ext cx="4819650" cy="190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29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E734-B46E-43C3-BB17-800E36C17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Year 2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2154A-0CCA-4FB9-9678-76DAC251F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1" y="1825625"/>
            <a:ext cx="5733826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dirty="0">
                <a:latin typeface="Comic Sans MS" panose="030F0702030302020204" pitchFamily="66" charset="0"/>
              </a:rPr>
              <a:t>Complete the Power of </a:t>
            </a:r>
            <a:r>
              <a:rPr lang="en-US" sz="3600" dirty="0" err="1">
                <a:latin typeface="Comic Sans MS" panose="030F0702030302020204" pitchFamily="66" charset="0"/>
              </a:rPr>
              <a:t>Maths</a:t>
            </a:r>
            <a:r>
              <a:rPr lang="en-US" sz="3600" dirty="0">
                <a:latin typeface="Comic Sans MS" panose="030F0702030302020204" pitchFamily="66" charset="0"/>
              </a:rPr>
              <a:t> worksheet counting in 2s.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3600" dirty="0">
              <a:latin typeface="Comic Sans MS" panose="030F0702030302020204" pitchFamily="66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dirty="0">
                <a:latin typeface="Comic Sans MS" panose="030F0702030302020204" pitchFamily="66" charset="0"/>
              </a:rPr>
              <a:t>EXT: Can you write your own word problem for your partner to solve.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53375-9DA7-4D84-9E63-BF9E53384F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71" t="21176" r="52765" b="11554"/>
          <a:stretch/>
        </p:blipFill>
        <p:spPr>
          <a:xfrm>
            <a:off x="1344706" y="1690688"/>
            <a:ext cx="3446034" cy="461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20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13BD98-B79E-4F23-B016-1BF0F316C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67178A-227A-442B-BEA5-CB5596788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67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0291-DAE2-4CEA-9079-4EFAD8C63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Key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414B1-5728-46C9-A5C9-A918424B0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i="0" dirty="0">
                <a:effectLst/>
                <a:latin typeface="Comic Sans MS" panose="030F0702030302020204" pitchFamily="66" charset="0"/>
              </a:rPr>
              <a:t>ESTIMATING describes when we find something close to the correct answer.</a:t>
            </a:r>
            <a:br>
              <a:rPr lang="en-US" b="1" i="0" dirty="0">
                <a:effectLst/>
                <a:latin typeface="Comic Sans MS" panose="030F0702030302020204" pitchFamily="66" charset="0"/>
              </a:rPr>
            </a:br>
            <a:br>
              <a:rPr lang="en-US" b="1" i="0" dirty="0">
                <a:effectLst/>
                <a:latin typeface="Comic Sans MS" panose="030F0702030302020204" pitchFamily="66" charset="0"/>
              </a:rPr>
            </a:br>
            <a:r>
              <a:rPr lang="en-US" b="1" i="0" dirty="0">
                <a:effectLst/>
                <a:latin typeface="Comic Sans MS" panose="030F0702030302020204" pitchFamily="66" charset="0"/>
              </a:rPr>
              <a:t>NUMBER LINES are horizontal (-), straight lines which have numbers placed at equal points. Most number lines begin at 0, however this is not always the case.</a:t>
            </a:r>
            <a:endParaRPr lang="en-US" b="0" i="0" dirty="0">
              <a:effectLst/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br>
              <a:rPr lang="en-US" b="0" i="0" dirty="0">
                <a:effectLst/>
                <a:latin typeface="Comic Sans MS" panose="030F0702030302020204" pitchFamily="66" charset="0"/>
              </a:rPr>
            </a:br>
            <a:r>
              <a:rPr lang="en-US" b="1" i="0" dirty="0">
                <a:effectLst/>
                <a:latin typeface="Comic Sans MS" panose="030F0702030302020204" pitchFamily="66" charset="0"/>
              </a:rPr>
              <a:t>INTERVALS on a number line are the equal spaces marked between any two numbers.</a:t>
            </a:r>
            <a:endParaRPr lang="en-US" b="0" i="0" dirty="0">
              <a:effectLst/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150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5DCF2-EDF7-4E75-9E4F-C43CE17FC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8" y="365125"/>
            <a:ext cx="1138159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Year 3 - </a:t>
            </a:r>
            <a:r>
              <a:rPr lang="en-US" sz="3600" dirty="0">
                <a:latin typeface="Comic Sans MS" panose="030F0702030302020204" pitchFamily="66" charset="0"/>
                <a:hlinkClick r:id="rId3"/>
              </a:rPr>
              <a:t>Aut3.2.4 - Number line to 1000 on Vimeo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275D5F-824A-4B9C-9BF1-DFE3CC9155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824" t="16785" r="26500" b="22510"/>
          <a:stretch/>
        </p:blipFill>
        <p:spPr>
          <a:xfrm>
            <a:off x="2708502" y="1947134"/>
            <a:ext cx="6159449" cy="41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36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E734-B46E-43C3-BB17-800E36C17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Year 3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2154A-0CCA-4FB9-9678-76DAC251F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54" y="1825625"/>
            <a:ext cx="5017545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dirty="0">
                <a:latin typeface="Comic Sans MS" panose="030F0702030302020204" pitchFamily="66" charset="0"/>
              </a:rPr>
              <a:t>Working with a partner, complete the </a:t>
            </a:r>
            <a:r>
              <a:rPr lang="en-US" sz="3600" dirty="0" err="1">
                <a:latin typeface="Comic Sans MS" panose="030F0702030302020204" pitchFamily="66" charset="0"/>
              </a:rPr>
              <a:t>WhiteRose</a:t>
            </a:r>
            <a:r>
              <a:rPr lang="en-US" sz="3600" dirty="0">
                <a:latin typeface="Comic Sans MS" panose="030F0702030302020204" pitchFamily="66" charset="0"/>
              </a:rPr>
              <a:t> number lines to 1000 sheet. Use a whiteboard to help you work out division if you need to.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4EDBFB-29E7-4595-AC57-E6B7A3C4E5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64" t="28606" r="52618" b="22039"/>
          <a:stretch/>
        </p:blipFill>
        <p:spPr>
          <a:xfrm>
            <a:off x="838200" y="1690688"/>
            <a:ext cx="4293198" cy="484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16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C15B1-283E-4931-9AAA-A913D7B43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09" y="365125"/>
            <a:ext cx="11209470" cy="1325563"/>
          </a:xfrm>
        </p:spPr>
        <p:txBody>
          <a:bodyPr>
            <a:normAutofit/>
          </a:bodyPr>
          <a:lstStyle/>
          <a:p>
            <a:r>
              <a:rPr lang="en-US" sz="40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YR2 LO: </a:t>
            </a:r>
            <a:r>
              <a:rPr lang="en-GB" sz="40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40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 count from 0 in multiplies of 3.</a:t>
            </a:r>
            <a:endParaRPr lang="en-US" sz="4000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D790C-A2E8-4E4D-A5EF-37674B661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understand what a multiple is. </a:t>
            </a: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count forwards accurately in multiples of 3.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count backwards accurately in multiples of 3.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3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729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C15B1-283E-4931-9AAA-A913D7B43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09" y="365125"/>
            <a:ext cx="11123407" cy="1325563"/>
          </a:xfrm>
        </p:spPr>
        <p:txBody>
          <a:bodyPr>
            <a:normAutofit/>
          </a:bodyPr>
          <a:lstStyle/>
          <a:p>
            <a:r>
              <a:rPr lang="en-US" sz="40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YR3 LO: </a:t>
            </a:r>
            <a:r>
              <a:rPr lang="en-GB" sz="40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use a number line to identify and estimate numbers up to 1000. </a:t>
            </a:r>
            <a:r>
              <a:rPr lang="en-US" sz="40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D790C-A2E8-4E4D-A5EF-37674B661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division to work out intervals on a number line.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count accurately in multiples.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 can use a number line to estimate a number up to 1000.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618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86C0-7A1D-4CDA-9E93-41C993192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16137"/>
          </a:xfrm>
        </p:spPr>
        <p:txBody>
          <a:bodyPr/>
          <a:lstStyle/>
          <a:p>
            <a:pPr algn="ctr"/>
            <a:r>
              <a:rPr lang="en-US" b="1" u="sng" dirty="0">
                <a:latin typeface="Comic Sans MS" panose="030F0702030302020204" pitchFamily="66" charset="0"/>
              </a:rPr>
              <a:t>Starter: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0F0A07-4CB2-4CB4-BFE5-1C312064AF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36" t="48314" r="53676" b="36784"/>
          <a:stretch/>
        </p:blipFill>
        <p:spPr>
          <a:xfrm>
            <a:off x="838200" y="916137"/>
            <a:ext cx="6401696" cy="18770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4B1BC4-7523-413F-BB37-34A733B757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53" t="20549" r="18823" b="66745"/>
          <a:stretch/>
        </p:blipFill>
        <p:spPr>
          <a:xfrm>
            <a:off x="838200" y="2901625"/>
            <a:ext cx="6401696" cy="16153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4FC13E-599E-4856-9B6E-66494D7D2B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18" t="77960" r="19000" b="8682"/>
          <a:stretch/>
        </p:blipFill>
        <p:spPr>
          <a:xfrm>
            <a:off x="838200" y="4647307"/>
            <a:ext cx="6401696" cy="172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59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86C0-7A1D-4CDA-9E93-41C993192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Comic Sans MS" panose="030F0702030302020204" pitchFamily="66" charset="0"/>
              </a:rPr>
              <a:t>YR 3 Starter: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96C2A9-B814-4349-97D4-FC0B2B45B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558" t="15401" r="17273" b="4745"/>
          <a:stretch/>
        </p:blipFill>
        <p:spPr>
          <a:xfrm>
            <a:off x="2313960" y="1484556"/>
            <a:ext cx="7271103" cy="4862456"/>
          </a:xfrm>
        </p:spPr>
      </p:pic>
    </p:spTree>
    <p:extLst>
      <p:ext uri="{BB962C8B-B14F-4D97-AF65-F5344CB8AC3E}">
        <p14:creationId xmlns:p14="http://schemas.microsoft.com/office/powerpoint/2010/main" val="897012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019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2B460-7947-4578-8D10-B0947E37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The Counting by Threes Song | Counting Songs | Scratch Garden - YouTube</a:t>
            </a:r>
            <a:r>
              <a:rPr lang="en-US" sz="4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8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383071-603A-469A-AE31-D046E0299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47" t="34353" r="48912" b="26274"/>
          <a:stretch/>
        </p:blipFill>
        <p:spPr>
          <a:xfrm>
            <a:off x="2474257" y="2089672"/>
            <a:ext cx="7045371" cy="395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63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3BAA8-5FD0-4468-BF5C-B5841AE37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Comic Sans MS" panose="030F0702030302020204" pitchFamily="66" charset="0"/>
              </a:rPr>
              <a:t>Can we complete the number lines?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8151B-C0C4-4410-ACC5-A369AB608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3, ___, 9, ___, ___.</a:t>
            </a: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30, 27, ___, ___, ___.</a:t>
            </a: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36, ___, ___, 45, ___.</a:t>
            </a:r>
          </a:p>
        </p:txBody>
      </p:sp>
    </p:spTree>
    <p:extLst>
      <p:ext uri="{BB962C8B-B14F-4D97-AF65-F5344CB8AC3E}">
        <p14:creationId xmlns:p14="http://schemas.microsoft.com/office/powerpoint/2010/main" val="41551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3BAA8-5FD0-4468-BF5C-B5841AE37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Comic Sans MS" panose="030F0702030302020204" pitchFamily="66" charset="0"/>
              </a:rPr>
              <a:t>Can we complete the number lines?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8151B-C0C4-4410-ACC5-A369AB608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3, </a:t>
            </a:r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6,</a:t>
            </a:r>
            <a:r>
              <a:rPr lang="en-US" sz="3600" dirty="0">
                <a:latin typeface="Comic Sans MS" panose="030F0702030302020204" pitchFamily="66" charset="0"/>
              </a:rPr>
              <a:t> 9, </a:t>
            </a:r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12, 15.</a:t>
            </a:r>
            <a:endParaRPr lang="en-US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30, 27, </a:t>
            </a:r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24, 21, 18.</a:t>
            </a:r>
            <a:endParaRPr lang="en-US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36, </a:t>
            </a:r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39, 42</a:t>
            </a:r>
            <a:r>
              <a:rPr lang="en-US" sz="3600" dirty="0">
                <a:latin typeface="Comic Sans MS" panose="030F0702030302020204" pitchFamily="66" charset="0"/>
              </a:rPr>
              <a:t>, 45, </a:t>
            </a:r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48.</a:t>
            </a:r>
            <a:endParaRPr lang="en-US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9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</Words>
  <Application>Microsoft Office PowerPoint</Application>
  <PresentationFormat>Widescreen</PresentationFormat>
  <Paragraphs>43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Times New Roman</vt:lpstr>
      <vt:lpstr>Office Theme</vt:lpstr>
      <vt:lpstr>Place Value </vt:lpstr>
      <vt:lpstr>YR2 LO: To count from 0 in multiplies of 3.</vt:lpstr>
      <vt:lpstr>YR3 LO: To use a number line to identify and estimate numbers up to 1000.  </vt:lpstr>
      <vt:lpstr>Starter:</vt:lpstr>
      <vt:lpstr>YR 3 Starter:</vt:lpstr>
      <vt:lpstr>PowerPoint Presentation</vt:lpstr>
      <vt:lpstr>The Counting by Threes Song | Counting Songs | Scratch Garden - YouTube. </vt:lpstr>
      <vt:lpstr>Can we complete the number lines?</vt:lpstr>
      <vt:lpstr>Can we complete the number lines?</vt:lpstr>
      <vt:lpstr>Year 2 task</vt:lpstr>
      <vt:lpstr>PowerPoint Presentation</vt:lpstr>
      <vt:lpstr>Key language</vt:lpstr>
      <vt:lpstr>Year 3 - Aut3.2.4 - Number line to 1000 on Vimeo</vt:lpstr>
      <vt:lpstr>Year 3 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Value</dc:title>
  <dc:creator>A Chhibber</dc:creator>
  <cp:lastModifiedBy>A Chhibber</cp:lastModifiedBy>
  <cp:revision>329</cp:revision>
  <dcterms:created xsi:type="dcterms:W3CDTF">2021-09-06T20:47:37Z</dcterms:created>
  <dcterms:modified xsi:type="dcterms:W3CDTF">2021-09-26T14:32:01Z</dcterms:modified>
</cp:coreProperties>
</file>