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7" r:id="rId2"/>
    <p:sldId id="435" r:id="rId3"/>
    <p:sldId id="437" r:id="rId4"/>
    <p:sldId id="442" r:id="rId5"/>
    <p:sldId id="447" r:id="rId6"/>
    <p:sldId id="441" r:id="rId7"/>
    <p:sldId id="449" r:id="rId8"/>
    <p:sldId id="434" r:id="rId9"/>
    <p:sldId id="446"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05" autoAdjust="0"/>
    <p:restoredTop sz="82915" autoAdjust="0"/>
  </p:normalViewPr>
  <p:slideViewPr>
    <p:cSldViewPr snapToGrid="0">
      <p:cViewPr varScale="1">
        <p:scale>
          <a:sx n="71" d="100"/>
          <a:sy n="71" d="100"/>
        </p:scale>
        <p:origin x="1070"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95FE48-58CC-4FC9-8153-874D09E9D871}" type="datetimeFigureOut">
              <a:rPr lang="en-US" smtClean="0"/>
              <a:t>9/26/2021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F571C4-D818-45D2-9882-8C4A31C9599A}" type="slidenum">
              <a:rPr lang="en-US" smtClean="0"/>
              <a:t>‹#›</a:t>
            </a:fld>
            <a:endParaRPr lang="en-US"/>
          </a:p>
        </p:txBody>
      </p:sp>
    </p:spTree>
    <p:extLst>
      <p:ext uri="{BB962C8B-B14F-4D97-AF65-F5344CB8AC3E}">
        <p14:creationId xmlns:p14="http://schemas.microsoft.com/office/powerpoint/2010/main" val="3754107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Listen as a learning recap.</a:t>
            </a:r>
          </a:p>
        </p:txBody>
      </p:sp>
      <p:sp>
        <p:nvSpPr>
          <p:cNvPr id="4" name="Slide Number Placeholder 3"/>
          <p:cNvSpPr>
            <a:spLocks noGrp="1"/>
          </p:cNvSpPr>
          <p:nvPr>
            <p:ph type="sldNum" sz="quarter" idx="5"/>
          </p:nvPr>
        </p:nvSpPr>
        <p:spPr/>
        <p:txBody>
          <a:bodyPr/>
          <a:lstStyle/>
          <a:p>
            <a:fld id="{3AF571C4-D818-45D2-9882-8C4A31C9599A}" type="slidenum">
              <a:rPr lang="en-US" smtClean="0"/>
              <a:t>7</a:t>
            </a:fld>
            <a:endParaRPr lang="en-US"/>
          </a:p>
        </p:txBody>
      </p:sp>
    </p:spTree>
    <p:extLst>
      <p:ext uri="{BB962C8B-B14F-4D97-AF65-F5344CB8AC3E}">
        <p14:creationId xmlns:p14="http://schemas.microsoft.com/office/powerpoint/2010/main" val="3103419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F571C4-D818-45D2-9882-8C4A31C9599A}" type="slidenum">
              <a:rPr lang="en-US" smtClean="0"/>
              <a:t>8</a:t>
            </a:fld>
            <a:endParaRPr lang="en-US"/>
          </a:p>
        </p:txBody>
      </p:sp>
    </p:spTree>
    <p:extLst>
      <p:ext uri="{BB962C8B-B14F-4D97-AF65-F5344CB8AC3E}">
        <p14:creationId xmlns:p14="http://schemas.microsoft.com/office/powerpoint/2010/main" val="1617173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Verbally recap working out intervals on a number line by counting the different between start and end and dividing my number of lines.</a:t>
            </a:r>
          </a:p>
        </p:txBody>
      </p:sp>
      <p:sp>
        <p:nvSpPr>
          <p:cNvPr id="4" name="Slide Number Placeholder 3"/>
          <p:cNvSpPr>
            <a:spLocks noGrp="1"/>
          </p:cNvSpPr>
          <p:nvPr>
            <p:ph type="sldNum" sz="quarter" idx="5"/>
          </p:nvPr>
        </p:nvSpPr>
        <p:spPr/>
        <p:txBody>
          <a:bodyPr/>
          <a:lstStyle/>
          <a:p>
            <a:fld id="{3AF571C4-D818-45D2-9882-8C4A31C9599A}" type="slidenum">
              <a:rPr lang="en-US" smtClean="0"/>
              <a:t>9</a:t>
            </a:fld>
            <a:endParaRPr lang="en-US"/>
          </a:p>
        </p:txBody>
      </p:sp>
    </p:spTree>
    <p:extLst>
      <p:ext uri="{BB962C8B-B14F-4D97-AF65-F5344CB8AC3E}">
        <p14:creationId xmlns:p14="http://schemas.microsoft.com/office/powerpoint/2010/main" val="4087870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01BDC-5BE5-42AC-8874-3733C78B27D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BC13552-E92B-44F5-83B1-60BF9448ED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F78C7D6-80AC-4DC5-9258-9DFBDDC57F28}"/>
              </a:ext>
            </a:extLst>
          </p:cNvPr>
          <p:cNvSpPr>
            <a:spLocks noGrp="1"/>
          </p:cNvSpPr>
          <p:nvPr>
            <p:ph type="dt" sz="half" idx="10"/>
          </p:nvPr>
        </p:nvSpPr>
        <p:spPr/>
        <p:txBody>
          <a:bodyPr/>
          <a:lstStyle/>
          <a:p>
            <a:fld id="{0A7EE7EA-B460-4B1D-B1AF-414F5C4DFD99}" type="datetimeFigureOut">
              <a:rPr lang="en-US" smtClean="0"/>
              <a:t>9/26/2021</a:t>
            </a:fld>
            <a:endParaRPr lang="en-US"/>
          </a:p>
        </p:txBody>
      </p:sp>
      <p:sp>
        <p:nvSpPr>
          <p:cNvPr id="5" name="Footer Placeholder 4">
            <a:extLst>
              <a:ext uri="{FF2B5EF4-FFF2-40B4-BE49-F238E27FC236}">
                <a16:creationId xmlns:a16="http://schemas.microsoft.com/office/drawing/2014/main" id="{6F6ED0B9-E244-4E63-BF94-C199B71FEE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0C24DE-7B48-4DEB-8E04-3175B429F9E5}"/>
              </a:ext>
            </a:extLst>
          </p:cNvPr>
          <p:cNvSpPr>
            <a:spLocks noGrp="1"/>
          </p:cNvSpPr>
          <p:nvPr>
            <p:ph type="sldNum" sz="quarter" idx="12"/>
          </p:nvPr>
        </p:nvSpPr>
        <p:spPr/>
        <p:txBody>
          <a:bodyPr/>
          <a:lstStyle/>
          <a:p>
            <a:fld id="{3B94D104-2624-4EDC-AFB3-1CC86E51913C}" type="slidenum">
              <a:rPr lang="en-US" smtClean="0"/>
              <a:t>‹#›</a:t>
            </a:fld>
            <a:endParaRPr lang="en-US"/>
          </a:p>
        </p:txBody>
      </p:sp>
    </p:spTree>
    <p:extLst>
      <p:ext uri="{BB962C8B-B14F-4D97-AF65-F5344CB8AC3E}">
        <p14:creationId xmlns:p14="http://schemas.microsoft.com/office/powerpoint/2010/main" val="2091762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6F8FB-F114-4309-ACB5-AB614543DC0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383BCA4-EBE1-4922-8826-1D0274E871A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6D55DE-A7A0-44F3-B184-FC74D4A6172B}"/>
              </a:ext>
            </a:extLst>
          </p:cNvPr>
          <p:cNvSpPr>
            <a:spLocks noGrp="1"/>
          </p:cNvSpPr>
          <p:nvPr>
            <p:ph type="dt" sz="half" idx="10"/>
          </p:nvPr>
        </p:nvSpPr>
        <p:spPr/>
        <p:txBody>
          <a:bodyPr/>
          <a:lstStyle/>
          <a:p>
            <a:fld id="{0A7EE7EA-B460-4B1D-B1AF-414F5C4DFD99}" type="datetimeFigureOut">
              <a:rPr lang="en-US" smtClean="0"/>
              <a:t>9/26/2021</a:t>
            </a:fld>
            <a:endParaRPr lang="en-US"/>
          </a:p>
        </p:txBody>
      </p:sp>
      <p:sp>
        <p:nvSpPr>
          <p:cNvPr id="5" name="Footer Placeholder 4">
            <a:extLst>
              <a:ext uri="{FF2B5EF4-FFF2-40B4-BE49-F238E27FC236}">
                <a16:creationId xmlns:a16="http://schemas.microsoft.com/office/drawing/2014/main" id="{844EF68B-5D4D-451A-BAE7-022505D0FB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A05951-58D0-4B5B-954D-4E4FA34ED273}"/>
              </a:ext>
            </a:extLst>
          </p:cNvPr>
          <p:cNvSpPr>
            <a:spLocks noGrp="1"/>
          </p:cNvSpPr>
          <p:nvPr>
            <p:ph type="sldNum" sz="quarter" idx="12"/>
          </p:nvPr>
        </p:nvSpPr>
        <p:spPr/>
        <p:txBody>
          <a:bodyPr/>
          <a:lstStyle/>
          <a:p>
            <a:fld id="{3B94D104-2624-4EDC-AFB3-1CC86E51913C}" type="slidenum">
              <a:rPr lang="en-US" smtClean="0"/>
              <a:t>‹#›</a:t>
            </a:fld>
            <a:endParaRPr lang="en-US"/>
          </a:p>
        </p:txBody>
      </p:sp>
    </p:spTree>
    <p:extLst>
      <p:ext uri="{BB962C8B-B14F-4D97-AF65-F5344CB8AC3E}">
        <p14:creationId xmlns:p14="http://schemas.microsoft.com/office/powerpoint/2010/main" val="3107669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8443FDA-7C47-43B4-B684-E404D610979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531D72F-AFC2-4B91-8967-CEA48470731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91FDDA-9F88-420E-8C49-80131833A001}"/>
              </a:ext>
            </a:extLst>
          </p:cNvPr>
          <p:cNvSpPr>
            <a:spLocks noGrp="1"/>
          </p:cNvSpPr>
          <p:nvPr>
            <p:ph type="dt" sz="half" idx="10"/>
          </p:nvPr>
        </p:nvSpPr>
        <p:spPr/>
        <p:txBody>
          <a:bodyPr/>
          <a:lstStyle/>
          <a:p>
            <a:fld id="{0A7EE7EA-B460-4B1D-B1AF-414F5C4DFD99}" type="datetimeFigureOut">
              <a:rPr lang="en-US" smtClean="0"/>
              <a:t>9/26/2021</a:t>
            </a:fld>
            <a:endParaRPr lang="en-US"/>
          </a:p>
        </p:txBody>
      </p:sp>
      <p:sp>
        <p:nvSpPr>
          <p:cNvPr id="5" name="Footer Placeholder 4">
            <a:extLst>
              <a:ext uri="{FF2B5EF4-FFF2-40B4-BE49-F238E27FC236}">
                <a16:creationId xmlns:a16="http://schemas.microsoft.com/office/drawing/2014/main" id="{2F989CB1-EB36-4449-BFB6-B0EE24AF9B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02AC79-D1A5-4ADC-ADEF-5900EC5B93F0}"/>
              </a:ext>
            </a:extLst>
          </p:cNvPr>
          <p:cNvSpPr>
            <a:spLocks noGrp="1"/>
          </p:cNvSpPr>
          <p:nvPr>
            <p:ph type="sldNum" sz="quarter" idx="12"/>
          </p:nvPr>
        </p:nvSpPr>
        <p:spPr/>
        <p:txBody>
          <a:bodyPr/>
          <a:lstStyle/>
          <a:p>
            <a:fld id="{3B94D104-2624-4EDC-AFB3-1CC86E51913C}" type="slidenum">
              <a:rPr lang="en-US" smtClean="0"/>
              <a:t>‹#›</a:t>
            </a:fld>
            <a:endParaRPr lang="en-US"/>
          </a:p>
        </p:txBody>
      </p:sp>
    </p:spTree>
    <p:extLst>
      <p:ext uri="{BB962C8B-B14F-4D97-AF65-F5344CB8AC3E}">
        <p14:creationId xmlns:p14="http://schemas.microsoft.com/office/powerpoint/2010/main" val="2101884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E5F57-0DBF-4524-8DF3-91D3C43D60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FDAF87-9C49-4A90-B370-303556A5948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AF35E3-6D9C-4D5A-944A-723FF09C29EE}"/>
              </a:ext>
            </a:extLst>
          </p:cNvPr>
          <p:cNvSpPr>
            <a:spLocks noGrp="1"/>
          </p:cNvSpPr>
          <p:nvPr>
            <p:ph type="dt" sz="half" idx="10"/>
          </p:nvPr>
        </p:nvSpPr>
        <p:spPr/>
        <p:txBody>
          <a:bodyPr/>
          <a:lstStyle/>
          <a:p>
            <a:fld id="{0A7EE7EA-B460-4B1D-B1AF-414F5C4DFD99}" type="datetimeFigureOut">
              <a:rPr lang="en-US" smtClean="0"/>
              <a:t>9/26/2021</a:t>
            </a:fld>
            <a:endParaRPr lang="en-US"/>
          </a:p>
        </p:txBody>
      </p:sp>
      <p:sp>
        <p:nvSpPr>
          <p:cNvPr id="5" name="Footer Placeholder 4">
            <a:extLst>
              <a:ext uri="{FF2B5EF4-FFF2-40B4-BE49-F238E27FC236}">
                <a16:creationId xmlns:a16="http://schemas.microsoft.com/office/drawing/2014/main" id="{F7AD4579-5888-4834-BA50-6EA5B21906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C2AB11-8629-41EF-808F-C8ECDBE69D59}"/>
              </a:ext>
            </a:extLst>
          </p:cNvPr>
          <p:cNvSpPr>
            <a:spLocks noGrp="1"/>
          </p:cNvSpPr>
          <p:nvPr>
            <p:ph type="sldNum" sz="quarter" idx="12"/>
          </p:nvPr>
        </p:nvSpPr>
        <p:spPr/>
        <p:txBody>
          <a:bodyPr/>
          <a:lstStyle/>
          <a:p>
            <a:fld id="{3B94D104-2624-4EDC-AFB3-1CC86E51913C}" type="slidenum">
              <a:rPr lang="en-US" smtClean="0"/>
              <a:t>‹#›</a:t>
            </a:fld>
            <a:endParaRPr lang="en-US"/>
          </a:p>
        </p:txBody>
      </p:sp>
    </p:spTree>
    <p:extLst>
      <p:ext uri="{BB962C8B-B14F-4D97-AF65-F5344CB8AC3E}">
        <p14:creationId xmlns:p14="http://schemas.microsoft.com/office/powerpoint/2010/main" val="277542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B3F2D-6677-408F-B91F-DFA5A28299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0E60426-CD2A-4C39-AFF2-F0CB76EB4A6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F73EF70-01DE-4F41-A8B1-55CF88B75183}"/>
              </a:ext>
            </a:extLst>
          </p:cNvPr>
          <p:cNvSpPr>
            <a:spLocks noGrp="1"/>
          </p:cNvSpPr>
          <p:nvPr>
            <p:ph type="dt" sz="half" idx="10"/>
          </p:nvPr>
        </p:nvSpPr>
        <p:spPr/>
        <p:txBody>
          <a:bodyPr/>
          <a:lstStyle/>
          <a:p>
            <a:fld id="{0A7EE7EA-B460-4B1D-B1AF-414F5C4DFD99}" type="datetimeFigureOut">
              <a:rPr lang="en-US" smtClean="0"/>
              <a:t>9/26/2021</a:t>
            </a:fld>
            <a:endParaRPr lang="en-US"/>
          </a:p>
        </p:txBody>
      </p:sp>
      <p:sp>
        <p:nvSpPr>
          <p:cNvPr id="5" name="Footer Placeholder 4">
            <a:extLst>
              <a:ext uri="{FF2B5EF4-FFF2-40B4-BE49-F238E27FC236}">
                <a16:creationId xmlns:a16="http://schemas.microsoft.com/office/drawing/2014/main" id="{BE81C62F-81B7-4B96-8066-BC622E0F11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353E7A-2341-4DDB-B64E-8B56BE31121B}"/>
              </a:ext>
            </a:extLst>
          </p:cNvPr>
          <p:cNvSpPr>
            <a:spLocks noGrp="1"/>
          </p:cNvSpPr>
          <p:nvPr>
            <p:ph type="sldNum" sz="quarter" idx="12"/>
          </p:nvPr>
        </p:nvSpPr>
        <p:spPr/>
        <p:txBody>
          <a:bodyPr/>
          <a:lstStyle/>
          <a:p>
            <a:fld id="{3B94D104-2624-4EDC-AFB3-1CC86E51913C}" type="slidenum">
              <a:rPr lang="en-US" smtClean="0"/>
              <a:t>‹#›</a:t>
            </a:fld>
            <a:endParaRPr lang="en-US"/>
          </a:p>
        </p:txBody>
      </p:sp>
    </p:spTree>
    <p:extLst>
      <p:ext uri="{BB962C8B-B14F-4D97-AF65-F5344CB8AC3E}">
        <p14:creationId xmlns:p14="http://schemas.microsoft.com/office/powerpoint/2010/main" val="1350582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7ACB6-5E82-4C42-B283-26E590CBCC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D5068B-9C65-4FBC-B81D-2858F245774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71934E9-52F9-4F9F-8E15-54923C81E0B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CBC9607-8DE2-4999-B797-6441CD75BFCB}"/>
              </a:ext>
            </a:extLst>
          </p:cNvPr>
          <p:cNvSpPr>
            <a:spLocks noGrp="1"/>
          </p:cNvSpPr>
          <p:nvPr>
            <p:ph type="dt" sz="half" idx="10"/>
          </p:nvPr>
        </p:nvSpPr>
        <p:spPr/>
        <p:txBody>
          <a:bodyPr/>
          <a:lstStyle/>
          <a:p>
            <a:fld id="{0A7EE7EA-B460-4B1D-B1AF-414F5C4DFD99}" type="datetimeFigureOut">
              <a:rPr lang="en-US" smtClean="0"/>
              <a:t>9/26/2021</a:t>
            </a:fld>
            <a:endParaRPr lang="en-US"/>
          </a:p>
        </p:txBody>
      </p:sp>
      <p:sp>
        <p:nvSpPr>
          <p:cNvPr id="6" name="Footer Placeholder 5">
            <a:extLst>
              <a:ext uri="{FF2B5EF4-FFF2-40B4-BE49-F238E27FC236}">
                <a16:creationId xmlns:a16="http://schemas.microsoft.com/office/drawing/2014/main" id="{CAF24C25-E044-424B-AE20-C0B8B7546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C969A8-A520-4916-8EE6-049CB33F8621}"/>
              </a:ext>
            </a:extLst>
          </p:cNvPr>
          <p:cNvSpPr>
            <a:spLocks noGrp="1"/>
          </p:cNvSpPr>
          <p:nvPr>
            <p:ph type="sldNum" sz="quarter" idx="12"/>
          </p:nvPr>
        </p:nvSpPr>
        <p:spPr/>
        <p:txBody>
          <a:bodyPr/>
          <a:lstStyle/>
          <a:p>
            <a:fld id="{3B94D104-2624-4EDC-AFB3-1CC86E51913C}" type="slidenum">
              <a:rPr lang="en-US" smtClean="0"/>
              <a:t>‹#›</a:t>
            </a:fld>
            <a:endParaRPr lang="en-US"/>
          </a:p>
        </p:txBody>
      </p:sp>
    </p:spTree>
    <p:extLst>
      <p:ext uri="{BB962C8B-B14F-4D97-AF65-F5344CB8AC3E}">
        <p14:creationId xmlns:p14="http://schemas.microsoft.com/office/powerpoint/2010/main" val="2219382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EDB1C-1A09-4425-8985-42BBEDBC816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0A5D6B8-E5ED-467F-A572-0F70EF74CB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ED0B71E-38A6-40D6-8BE9-B6218CEA69C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787BFE0-5E30-43C3-ABB8-96AC5A93C2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0A3189-9496-4638-A6FD-B4494AA02E0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839A37C-93C5-4B96-9497-1D4D5FAFD6FB}"/>
              </a:ext>
            </a:extLst>
          </p:cNvPr>
          <p:cNvSpPr>
            <a:spLocks noGrp="1"/>
          </p:cNvSpPr>
          <p:nvPr>
            <p:ph type="dt" sz="half" idx="10"/>
          </p:nvPr>
        </p:nvSpPr>
        <p:spPr/>
        <p:txBody>
          <a:bodyPr/>
          <a:lstStyle/>
          <a:p>
            <a:fld id="{0A7EE7EA-B460-4B1D-B1AF-414F5C4DFD99}" type="datetimeFigureOut">
              <a:rPr lang="en-US" smtClean="0"/>
              <a:t>9/26/2021</a:t>
            </a:fld>
            <a:endParaRPr lang="en-US"/>
          </a:p>
        </p:txBody>
      </p:sp>
      <p:sp>
        <p:nvSpPr>
          <p:cNvPr id="8" name="Footer Placeholder 7">
            <a:extLst>
              <a:ext uri="{FF2B5EF4-FFF2-40B4-BE49-F238E27FC236}">
                <a16:creationId xmlns:a16="http://schemas.microsoft.com/office/drawing/2014/main" id="{70C12E3D-B208-4AE0-AF81-1765089F3E5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B5723CF-745F-4AC9-8B4F-32E795E6A506}"/>
              </a:ext>
            </a:extLst>
          </p:cNvPr>
          <p:cNvSpPr>
            <a:spLocks noGrp="1"/>
          </p:cNvSpPr>
          <p:nvPr>
            <p:ph type="sldNum" sz="quarter" idx="12"/>
          </p:nvPr>
        </p:nvSpPr>
        <p:spPr/>
        <p:txBody>
          <a:bodyPr/>
          <a:lstStyle/>
          <a:p>
            <a:fld id="{3B94D104-2624-4EDC-AFB3-1CC86E51913C}" type="slidenum">
              <a:rPr lang="en-US" smtClean="0"/>
              <a:t>‹#›</a:t>
            </a:fld>
            <a:endParaRPr lang="en-US"/>
          </a:p>
        </p:txBody>
      </p:sp>
    </p:spTree>
    <p:extLst>
      <p:ext uri="{BB962C8B-B14F-4D97-AF65-F5344CB8AC3E}">
        <p14:creationId xmlns:p14="http://schemas.microsoft.com/office/powerpoint/2010/main" val="3377504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98C20-4A54-4B04-9D3F-A04128AA11A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1D7B1B4-3802-410B-BC6F-85893C2F0A09}"/>
              </a:ext>
            </a:extLst>
          </p:cNvPr>
          <p:cNvSpPr>
            <a:spLocks noGrp="1"/>
          </p:cNvSpPr>
          <p:nvPr>
            <p:ph type="dt" sz="half" idx="10"/>
          </p:nvPr>
        </p:nvSpPr>
        <p:spPr/>
        <p:txBody>
          <a:bodyPr/>
          <a:lstStyle/>
          <a:p>
            <a:fld id="{0A7EE7EA-B460-4B1D-B1AF-414F5C4DFD99}" type="datetimeFigureOut">
              <a:rPr lang="en-US" smtClean="0"/>
              <a:t>9/26/2021</a:t>
            </a:fld>
            <a:endParaRPr lang="en-US"/>
          </a:p>
        </p:txBody>
      </p:sp>
      <p:sp>
        <p:nvSpPr>
          <p:cNvPr id="4" name="Footer Placeholder 3">
            <a:extLst>
              <a:ext uri="{FF2B5EF4-FFF2-40B4-BE49-F238E27FC236}">
                <a16:creationId xmlns:a16="http://schemas.microsoft.com/office/drawing/2014/main" id="{0AF22BCF-556C-4A4F-AFFF-4C99BF51BC2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38241BD-1251-4B12-BF82-51A8E799C5FD}"/>
              </a:ext>
            </a:extLst>
          </p:cNvPr>
          <p:cNvSpPr>
            <a:spLocks noGrp="1"/>
          </p:cNvSpPr>
          <p:nvPr>
            <p:ph type="sldNum" sz="quarter" idx="12"/>
          </p:nvPr>
        </p:nvSpPr>
        <p:spPr/>
        <p:txBody>
          <a:bodyPr/>
          <a:lstStyle/>
          <a:p>
            <a:fld id="{3B94D104-2624-4EDC-AFB3-1CC86E51913C}" type="slidenum">
              <a:rPr lang="en-US" smtClean="0"/>
              <a:t>‹#›</a:t>
            </a:fld>
            <a:endParaRPr lang="en-US"/>
          </a:p>
        </p:txBody>
      </p:sp>
    </p:spTree>
    <p:extLst>
      <p:ext uri="{BB962C8B-B14F-4D97-AF65-F5344CB8AC3E}">
        <p14:creationId xmlns:p14="http://schemas.microsoft.com/office/powerpoint/2010/main" val="2414822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5806FB-D661-476E-B8AF-E71BB4D96641}"/>
              </a:ext>
            </a:extLst>
          </p:cNvPr>
          <p:cNvSpPr>
            <a:spLocks noGrp="1"/>
          </p:cNvSpPr>
          <p:nvPr>
            <p:ph type="dt" sz="half" idx="10"/>
          </p:nvPr>
        </p:nvSpPr>
        <p:spPr/>
        <p:txBody>
          <a:bodyPr/>
          <a:lstStyle/>
          <a:p>
            <a:fld id="{0A7EE7EA-B460-4B1D-B1AF-414F5C4DFD99}" type="datetimeFigureOut">
              <a:rPr lang="en-US" smtClean="0"/>
              <a:t>9/26/2021</a:t>
            </a:fld>
            <a:endParaRPr lang="en-US"/>
          </a:p>
        </p:txBody>
      </p:sp>
      <p:sp>
        <p:nvSpPr>
          <p:cNvPr id="3" name="Footer Placeholder 2">
            <a:extLst>
              <a:ext uri="{FF2B5EF4-FFF2-40B4-BE49-F238E27FC236}">
                <a16:creationId xmlns:a16="http://schemas.microsoft.com/office/drawing/2014/main" id="{C9B9D1EA-AF91-4285-89C5-821B1212119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54A6CF1-A6D8-4F0B-ABBC-5772C6CCDF94}"/>
              </a:ext>
            </a:extLst>
          </p:cNvPr>
          <p:cNvSpPr>
            <a:spLocks noGrp="1"/>
          </p:cNvSpPr>
          <p:nvPr>
            <p:ph type="sldNum" sz="quarter" idx="12"/>
          </p:nvPr>
        </p:nvSpPr>
        <p:spPr/>
        <p:txBody>
          <a:bodyPr/>
          <a:lstStyle/>
          <a:p>
            <a:fld id="{3B94D104-2624-4EDC-AFB3-1CC86E51913C}" type="slidenum">
              <a:rPr lang="en-US" smtClean="0"/>
              <a:t>‹#›</a:t>
            </a:fld>
            <a:endParaRPr lang="en-US"/>
          </a:p>
        </p:txBody>
      </p:sp>
    </p:spTree>
    <p:extLst>
      <p:ext uri="{BB962C8B-B14F-4D97-AF65-F5344CB8AC3E}">
        <p14:creationId xmlns:p14="http://schemas.microsoft.com/office/powerpoint/2010/main" val="2780463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162CC-116E-4109-BDA4-30F5788324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A6B50B1-48F0-412F-8558-1D94960740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34E82AC-4099-4F88-9306-F77BEF45F9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90D116-CD28-4DA5-8C1A-B66EA41D6E90}"/>
              </a:ext>
            </a:extLst>
          </p:cNvPr>
          <p:cNvSpPr>
            <a:spLocks noGrp="1"/>
          </p:cNvSpPr>
          <p:nvPr>
            <p:ph type="dt" sz="half" idx="10"/>
          </p:nvPr>
        </p:nvSpPr>
        <p:spPr/>
        <p:txBody>
          <a:bodyPr/>
          <a:lstStyle/>
          <a:p>
            <a:fld id="{0A7EE7EA-B460-4B1D-B1AF-414F5C4DFD99}" type="datetimeFigureOut">
              <a:rPr lang="en-US" smtClean="0"/>
              <a:t>9/26/2021</a:t>
            </a:fld>
            <a:endParaRPr lang="en-US"/>
          </a:p>
        </p:txBody>
      </p:sp>
      <p:sp>
        <p:nvSpPr>
          <p:cNvPr id="6" name="Footer Placeholder 5">
            <a:extLst>
              <a:ext uri="{FF2B5EF4-FFF2-40B4-BE49-F238E27FC236}">
                <a16:creationId xmlns:a16="http://schemas.microsoft.com/office/drawing/2014/main" id="{C6AA09B2-F720-4AE9-848C-5EB65B0F42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AA881C-9503-4B8A-AAEE-EFD37829353B}"/>
              </a:ext>
            </a:extLst>
          </p:cNvPr>
          <p:cNvSpPr>
            <a:spLocks noGrp="1"/>
          </p:cNvSpPr>
          <p:nvPr>
            <p:ph type="sldNum" sz="quarter" idx="12"/>
          </p:nvPr>
        </p:nvSpPr>
        <p:spPr/>
        <p:txBody>
          <a:bodyPr/>
          <a:lstStyle/>
          <a:p>
            <a:fld id="{3B94D104-2624-4EDC-AFB3-1CC86E51913C}" type="slidenum">
              <a:rPr lang="en-US" smtClean="0"/>
              <a:t>‹#›</a:t>
            </a:fld>
            <a:endParaRPr lang="en-US"/>
          </a:p>
        </p:txBody>
      </p:sp>
    </p:spTree>
    <p:extLst>
      <p:ext uri="{BB962C8B-B14F-4D97-AF65-F5344CB8AC3E}">
        <p14:creationId xmlns:p14="http://schemas.microsoft.com/office/powerpoint/2010/main" val="1127024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1BF50-90D2-4E28-840A-BB7A692492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FE38A26-6362-4296-90D2-0C1C52D64C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2AC9146-788A-4F72-8045-1F6ECA33DE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BE5191-6BA8-4010-BBCC-2042F560015E}"/>
              </a:ext>
            </a:extLst>
          </p:cNvPr>
          <p:cNvSpPr>
            <a:spLocks noGrp="1"/>
          </p:cNvSpPr>
          <p:nvPr>
            <p:ph type="dt" sz="half" idx="10"/>
          </p:nvPr>
        </p:nvSpPr>
        <p:spPr/>
        <p:txBody>
          <a:bodyPr/>
          <a:lstStyle/>
          <a:p>
            <a:fld id="{0A7EE7EA-B460-4B1D-B1AF-414F5C4DFD99}" type="datetimeFigureOut">
              <a:rPr lang="en-US" smtClean="0"/>
              <a:t>9/26/2021</a:t>
            </a:fld>
            <a:endParaRPr lang="en-US"/>
          </a:p>
        </p:txBody>
      </p:sp>
      <p:sp>
        <p:nvSpPr>
          <p:cNvPr id="6" name="Footer Placeholder 5">
            <a:extLst>
              <a:ext uri="{FF2B5EF4-FFF2-40B4-BE49-F238E27FC236}">
                <a16:creationId xmlns:a16="http://schemas.microsoft.com/office/drawing/2014/main" id="{260C3130-42FF-4DBE-A73F-E4E457BFB4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D6FD48-07D5-4FFD-880F-EE09031B6BB2}"/>
              </a:ext>
            </a:extLst>
          </p:cNvPr>
          <p:cNvSpPr>
            <a:spLocks noGrp="1"/>
          </p:cNvSpPr>
          <p:nvPr>
            <p:ph type="sldNum" sz="quarter" idx="12"/>
          </p:nvPr>
        </p:nvSpPr>
        <p:spPr/>
        <p:txBody>
          <a:bodyPr/>
          <a:lstStyle/>
          <a:p>
            <a:fld id="{3B94D104-2624-4EDC-AFB3-1CC86E51913C}" type="slidenum">
              <a:rPr lang="en-US" smtClean="0"/>
              <a:t>‹#›</a:t>
            </a:fld>
            <a:endParaRPr lang="en-US"/>
          </a:p>
        </p:txBody>
      </p:sp>
    </p:spTree>
    <p:extLst>
      <p:ext uri="{BB962C8B-B14F-4D97-AF65-F5344CB8AC3E}">
        <p14:creationId xmlns:p14="http://schemas.microsoft.com/office/powerpoint/2010/main" val="2468045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5C6CC1-2306-4621-AC65-1949C5763A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2B76618-6E39-49C0-A890-778B06AD3B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3C5D74-0161-494A-BC73-8B7E6AAB83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7EE7EA-B460-4B1D-B1AF-414F5C4DFD99}" type="datetimeFigureOut">
              <a:rPr lang="en-US" smtClean="0"/>
              <a:t>9/26/2021</a:t>
            </a:fld>
            <a:endParaRPr lang="en-US"/>
          </a:p>
        </p:txBody>
      </p:sp>
      <p:sp>
        <p:nvSpPr>
          <p:cNvPr id="5" name="Footer Placeholder 4">
            <a:extLst>
              <a:ext uri="{FF2B5EF4-FFF2-40B4-BE49-F238E27FC236}">
                <a16:creationId xmlns:a16="http://schemas.microsoft.com/office/drawing/2014/main" id="{19BEC33C-7B2B-485F-82FA-836FBACDBB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A51163A-ABFF-4A75-8B79-FC2DF541A7D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94D104-2624-4EDC-AFB3-1CC86E51913C}" type="slidenum">
              <a:rPr lang="en-US" smtClean="0"/>
              <a:t>‹#›</a:t>
            </a:fld>
            <a:endParaRPr lang="en-US"/>
          </a:p>
        </p:txBody>
      </p:sp>
    </p:spTree>
    <p:extLst>
      <p:ext uri="{BB962C8B-B14F-4D97-AF65-F5344CB8AC3E}">
        <p14:creationId xmlns:p14="http://schemas.microsoft.com/office/powerpoint/2010/main" val="16710610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I_cn87hOCD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F51F4-CD34-4AE7-9474-9005C44CAE8B}"/>
              </a:ext>
            </a:extLst>
          </p:cNvPr>
          <p:cNvSpPr>
            <a:spLocks noGrp="1"/>
          </p:cNvSpPr>
          <p:nvPr>
            <p:ph type="ctrTitle"/>
          </p:nvPr>
        </p:nvSpPr>
        <p:spPr>
          <a:xfrm>
            <a:off x="1524000" y="445673"/>
            <a:ext cx="9144000" cy="2387600"/>
          </a:xfrm>
        </p:spPr>
        <p:txBody>
          <a:bodyPr>
            <a:normAutofit/>
          </a:bodyPr>
          <a:lstStyle/>
          <a:p>
            <a:r>
              <a:rPr lang="en-US" sz="6600" u="sng" dirty="0">
                <a:latin typeface="Comic Sans MS" panose="030F0702030302020204" pitchFamily="66" charset="0"/>
              </a:rPr>
              <a:t>Place Value </a:t>
            </a:r>
          </a:p>
        </p:txBody>
      </p:sp>
      <p:sp>
        <p:nvSpPr>
          <p:cNvPr id="3" name="Subtitle 2">
            <a:extLst>
              <a:ext uri="{FF2B5EF4-FFF2-40B4-BE49-F238E27FC236}">
                <a16:creationId xmlns:a16="http://schemas.microsoft.com/office/drawing/2014/main" id="{279A5FED-6BD4-4E76-AF12-01F142A0AA1D}"/>
              </a:ext>
            </a:extLst>
          </p:cNvPr>
          <p:cNvSpPr>
            <a:spLocks noGrp="1"/>
          </p:cNvSpPr>
          <p:nvPr>
            <p:ph type="subTitle" idx="1"/>
          </p:nvPr>
        </p:nvSpPr>
        <p:spPr>
          <a:xfrm>
            <a:off x="1524000" y="2925348"/>
            <a:ext cx="9144000" cy="1655762"/>
          </a:xfrm>
        </p:spPr>
        <p:txBody>
          <a:bodyPr>
            <a:normAutofit/>
          </a:bodyPr>
          <a:lstStyle/>
          <a:p>
            <a:r>
              <a:rPr lang="en-US" sz="2800">
                <a:latin typeface="Comic Sans MS" panose="030F0702030302020204" pitchFamily="66" charset="0"/>
              </a:rPr>
              <a:t>Lesson 11</a:t>
            </a:r>
            <a:endParaRPr lang="en-US" sz="2800" dirty="0">
              <a:latin typeface="Comic Sans MS" panose="030F0702030302020204" pitchFamily="66" charset="0"/>
            </a:endParaRPr>
          </a:p>
        </p:txBody>
      </p:sp>
      <p:pic>
        <p:nvPicPr>
          <p:cNvPr id="1026" name="Picture 2" descr="See the source image">
            <a:extLst>
              <a:ext uri="{FF2B5EF4-FFF2-40B4-BE49-F238E27FC236}">
                <a16:creationId xmlns:a16="http://schemas.microsoft.com/office/drawing/2014/main" id="{D7EADB43-E412-44DB-8A66-38D40E30716A}"/>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8136" y="3918021"/>
            <a:ext cx="3381346" cy="267955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e the source image">
            <a:extLst>
              <a:ext uri="{FF2B5EF4-FFF2-40B4-BE49-F238E27FC236}">
                <a16:creationId xmlns:a16="http://schemas.microsoft.com/office/drawing/2014/main" id="{098F5CF4-F2B9-4F97-A276-AB791CB92248}"/>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5726" r="66344"/>
          <a:stretch/>
        </p:blipFill>
        <p:spPr bwMode="auto">
          <a:xfrm>
            <a:off x="9413678" y="4115508"/>
            <a:ext cx="2778322" cy="265029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6839556B-7F38-4D4F-B04E-CB309E84165F}"/>
              </a:ext>
            </a:extLst>
          </p:cNvPr>
          <p:cNvPicPr>
            <a:picLocks noChangeAspect="1"/>
          </p:cNvPicPr>
          <p:nvPr/>
        </p:nvPicPr>
        <p:blipFill rotWithShape="1">
          <a:blip r:embed="rId4"/>
          <a:srcRect l="6094" t="41314" r="54375" b="30972"/>
          <a:stretch/>
        </p:blipFill>
        <p:spPr>
          <a:xfrm>
            <a:off x="4036096" y="4399549"/>
            <a:ext cx="4819650" cy="1900652"/>
          </a:xfrm>
          <a:prstGeom prst="rect">
            <a:avLst/>
          </a:prstGeom>
        </p:spPr>
      </p:pic>
    </p:spTree>
    <p:extLst>
      <p:ext uri="{BB962C8B-B14F-4D97-AF65-F5344CB8AC3E}">
        <p14:creationId xmlns:p14="http://schemas.microsoft.com/office/powerpoint/2010/main" val="2054029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326EF-311B-49B2-B7DD-F380C8483739}"/>
              </a:ext>
            </a:extLst>
          </p:cNvPr>
          <p:cNvSpPr>
            <a:spLocks noGrp="1"/>
          </p:cNvSpPr>
          <p:nvPr>
            <p:ph type="title"/>
          </p:nvPr>
        </p:nvSpPr>
        <p:spPr/>
        <p:txBody>
          <a:bodyPr>
            <a:normAutofit/>
          </a:bodyPr>
          <a:lstStyle/>
          <a:p>
            <a:r>
              <a:rPr lang="en-US" sz="4000" u="sng" dirty="0">
                <a:latin typeface="Comic Sans MS" panose="030F0702030302020204" pitchFamily="66" charset="0"/>
              </a:rPr>
              <a:t>YR2 LO:</a:t>
            </a:r>
            <a:r>
              <a:rPr lang="en-GB" sz="4000" u="sng" dirty="0">
                <a:effectLst/>
                <a:latin typeface="Comic Sans MS" panose="030F0702030302020204" pitchFamily="66" charset="0"/>
                <a:ea typeface="Calibri" panose="020F0502020204030204" pitchFamily="34" charset="0"/>
                <a:cs typeface="Times New Roman" panose="02020603050405020304" pitchFamily="18" charset="0"/>
              </a:rPr>
              <a:t>T</a:t>
            </a:r>
            <a:r>
              <a:rPr lang="en-US" sz="4000" u="sng" dirty="0">
                <a:effectLst/>
                <a:latin typeface="Comic Sans MS" panose="030F0702030302020204" pitchFamily="66" charset="0"/>
                <a:ea typeface="Calibri" panose="020F0502020204030204" pitchFamily="34" charset="0"/>
                <a:cs typeface="Times New Roman" panose="02020603050405020304" pitchFamily="18" charset="0"/>
              </a:rPr>
              <a:t>o use my knowledge of counting in multiples of 3 to solve problems.</a:t>
            </a:r>
            <a:endParaRPr lang="en-US" sz="4000" b="1" u="sng" dirty="0">
              <a:latin typeface="Comic Sans MS" panose="030F0702030302020204" pitchFamily="66" charset="0"/>
            </a:endParaRPr>
          </a:p>
        </p:txBody>
      </p:sp>
      <p:sp>
        <p:nvSpPr>
          <p:cNvPr id="3" name="Content Placeholder 2">
            <a:extLst>
              <a:ext uri="{FF2B5EF4-FFF2-40B4-BE49-F238E27FC236}">
                <a16:creationId xmlns:a16="http://schemas.microsoft.com/office/drawing/2014/main" id="{A660DC08-ECA9-48BD-9461-96C93BA70603}"/>
              </a:ext>
            </a:extLst>
          </p:cNvPr>
          <p:cNvSpPr>
            <a:spLocks noGrp="1"/>
          </p:cNvSpPr>
          <p:nvPr>
            <p:ph idx="1"/>
          </p:nvPr>
        </p:nvSpPr>
        <p:spPr/>
        <p:txBody>
          <a:bodyPr>
            <a:normAutofit/>
          </a:bodyPr>
          <a:lstStyle/>
          <a:p>
            <a:pPr marL="342900" lvl="0" indent="-342900">
              <a:lnSpc>
                <a:spcPct val="107000"/>
              </a:lnSpc>
              <a:buFont typeface="Times New Roman" panose="02020603050405020304" pitchFamily="18" charset="0"/>
              <a:buChar char="-"/>
              <a:tabLst>
                <a:tab pos="457200" algn="l"/>
              </a:tabLst>
            </a:pPr>
            <a:r>
              <a:rPr lang="en-US" sz="3200" dirty="0">
                <a:effectLst/>
                <a:latin typeface="Comic Sans MS" panose="030F0702030302020204" pitchFamily="66" charset="0"/>
                <a:ea typeface="Calibri" panose="020F0502020204030204" pitchFamily="34" charset="0"/>
                <a:cs typeface="Times New Roman" panose="02020603050405020304" pitchFamily="18" charset="0"/>
              </a:rPr>
              <a:t>To count forwards accurately in multiples of 3.</a:t>
            </a:r>
          </a:p>
          <a:p>
            <a:pPr marL="342900" lvl="0" indent="-342900">
              <a:lnSpc>
                <a:spcPct val="107000"/>
              </a:lnSpc>
              <a:spcAft>
                <a:spcPts val="800"/>
              </a:spcAft>
              <a:buFont typeface="Times New Roman" panose="02020603050405020304" pitchFamily="18" charset="0"/>
              <a:buChar char="-"/>
              <a:tabLst>
                <a:tab pos="457200" algn="l"/>
              </a:tabLst>
            </a:pPr>
            <a:r>
              <a:rPr lang="en-US" sz="3200" dirty="0">
                <a:effectLst/>
                <a:latin typeface="Comic Sans MS" panose="030F0702030302020204" pitchFamily="66" charset="0"/>
                <a:ea typeface="Calibri" panose="020F0502020204030204" pitchFamily="34" charset="0"/>
                <a:cs typeface="Times New Roman" panose="02020603050405020304" pitchFamily="18" charset="0"/>
              </a:rPr>
              <a:t>To count backwards accurately in multiples of 3. </a:t>
            </a:r>
          </a:p>
          <a:p>
            <a:pPr marL="342900" lvl="0" indent="-342900">
              <a:lnSpc>
                <a:spcPct val="107000"/>
              </a:lnSpc>
              <a:spcAft>
                <a:spcPts val="800"/>
              </a:spcAft>
              <a:buFont typeface="Times New Roman" panose="02020603050405020304" pitchFamily="18" charset="0"/>
              <a:buChar char="-"/>
              <a:tabLst>
                <a:tab pos="457200" algn="l"/>
              </a:tabLst>
            </a:pPr>
            <a:r>
              <a:rPr lang="en-US" sz="3200" dirty="0">
                <a:latin typeface="Comic Sans MS" panose="030F0702030302020204" pitchFamily="66" charset="0"/>
                <a:ea typeface="Calibri" panose="020F0502020204030204" pitchFamily="34" charset="0"/>
                <a:cs typeface="Times New Roman" panose="02020603050405020304" pitchFamily="18" charset="0"/>
              </a:rPr>
              <a:t>To solve problems using my understanding of multiples of 3.</a:t>
            </a:r>
            <a:endParaRPr lang="en-US" sz="3200" dirty="0">
              <a:effectLst/>
              <a:latin typeface="Comic Sans MS" panose="030F0702030302020204" pitchFamily="66"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02394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326EF-311B-49B2-B7DD-F380C8483739}"/>
              </a:ext>
            </a:extLst>
          </p:cNvPr>
          <p:cNvSpPr>
            <a:spLocks noGrp="1"/>
          </p:cNvSpPr>
          <p:nvPr>
            <p:ph type="title"/>
          </p:nvPr>
        </p:nvSpPr>
        <p:spPr/>
        <p:txBody>
          <a:bodyPr>
            <a:normAutofit/>
          </a:bodyPr>
          <a:lstStyle/>
          <a:p>
            <a:r>
              <a:rPr lang="en-US" sz="4000" u="sng" dirty="0">
                <a:latin typeface="Comic Sans MS" panose="030F0702030302020204" pitchFamily="66" charset="0"/>
              </a:rPr>
              <a:t>YR3 LO: </a:t>
            </a:r>
            <a:r>
              <a:rPr lang="en-US" sz="4000" u="sng" dirty="0">
                <a:effectLst/>
                <a:latin typeface="Comic Sans MS" panose="030F0702030302020204" pitchFamily="66" charset="0"/>
                <a:ea typeface="Calibri" panose="020F0502020204030204" pitchFamily="34" charset="0"/>
                <a:cs typeface="Times New Roman" panose="02020603050405020304" pitchFamily="18" charset="0"/>
              </a:rPr>
              <a:t> To consolidate my understanding of number lines.</a:t>
            </a:r>
            <a:endParaRPr lang="en-US" sz="4000" u="sng" dirty="0">
              <a:latin typeface="Comic Sans MS" panose="030F0702030302020204" pitchFamily="66" charset="0"/>
            </a:endParaRPr>
          </a:p>
        </p:txBody>
      </p:sp>
      <p:sp>
        <p:nvSpPr>
          <p:cNvPr id="3" name="Content Placeholder 2">
            <a:extLst>
              <a:ext uri="{FF2B5EF4-FFF2-40B4-BE49-F238E27FC236}">
                <a16:creationId xmlns:a16="http://schemas.microsoft.com/office/drawing/2014/main" id="{A660DC08-ECA9-48BD-9461-96C93BA70603}"/>
              </a:ext>
            </a:extLst>
          </p:cNvPr>
          <p:cNvSpPr>
            <a:spLocks noGrp="1"/>
          </p:cNvSpPr>
          <p:nvPr>
            <p:ph idx="1"/>
          </p:nvPr>
        </p:nvSpPr>
        <p:spPr/>
        <p:txBody>
          <a:bodyPr/>
          <a:lstStyle/>
          <a:p>
            <a:pPr>
              <a:lnSpc>
                <a:spcPct val="107000"/>
              </a:lnSpc>
              <a:spcAft>
                <a:spcPts val="800"/>
              </a:spcAft>
              <a:buFontTx/>
              <a:buChar char="-"/>
            </a:pPr>
            <a:r>
              <a:rPr lang="en-US" dirty="0">
                <a:effectLst/>
                <a:latin typeface="Comic Sans MS" panose="030F0702030302020204" pitchFamily="66" charset="0"/>
                <a:ea typeface="Calibri" panose="020F0502020204030204" pitchFamily="34" charset="0"/>
                <a:cs typeface="Times New Roman" panose="02020603050405020304" pitchFamily="18" charset="0"/>
              </a:rPr>
              <a:t>I can use division to work out intervals on a number line.</a:t>
            </a:r>
          </a:p>
          <a:p>
            <a:pPr>
              <a:lnSpc>
                <a:spcPct val="107000"/>
              </a:lnSpc>
              <a:spcAft>
                <a:spcPts val="800"/>
              </a:spcAft>
              <a:buFontTx/>
              <a:buChar char="-"/>
            </a:pPr>
            <a:r>
              <a:rPr lang="en-US" dirty="0">
                <a:effectLst/>
                <a:latin typeface="Comic Sans MS" panose="030F0702030302020204" pitchFamily="66" charset="0"/>
                <a:ea typeface="Calibri" panose="020F0502020204030204" pitchFamily="34" charset="0"/>
                <a:cs typeface="Times New Roman" panose="02020603050405020304" pitchFamily="18" charset="0"/>
              </a:rPr>
              <a:t>I can solve word problems using my understanding of number lines.</a:t>
            </a:r>
          </a:p>
          <a:p>
            <a:pPr>
              <a:lnSpc>
                <a:spcPct val="107000"/>
              </a:lnSpc>
              <a:spcAft>
                <a:spcPts val="800"/>
              </a:spcAft>
              <a:buFontTx/>
              <a:buChar char="-"/>
            </a:pPr>
            <a:r>
              <a:rPr lang="en-US" dirty="0">
                <a:effectLst/>
                <a:latin typeface="Comic Sans MS" panose="030F0702030302020204" pitchFamily="66" charset="0"/>
                <a:ea typeface="Calibri" panose="020F0502020204030204" pitchFamily="34" charset="0"/>
                <a:cs typeface="Times New Roman" panose="02020603050405020304" pitchFamily="18" charset="0"/>
              </a:rPr>
              <a:t>I can verbally explain my reasoning to a partner.</a:t>
            </a:r>
          </a:p>
          <a:p>
            <a:endParaRPr lang="en-US" dirty="0">
              <a:latin typeface="Comic Sans MS" panose="030F0702030302020204" pitchFamily="66" charset="0"/>
            </a:endParaRPr>
          </a:p>
        </p:txBody>
      </p:sp>
    </p:spTree>
    <p:extLst>
      <p:ext uri="{BB962C8B-B14F-4D97-AF65-F5344CB8AC3E}">
        <p14:creationId xmlns:p14="http://schemas.microsoft.com/office/powerpoint/2010/main" val="1679142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8255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E01B1-7600-469E-9188-A485C8D2553D}"/>
              </a:ext>
            </a:extLst>
          </p:cNvPr>
          <p:cNvSpPr>
            <a:spLocks noGrp="1"/>
          </p:cNvSpPr>
          <p:nvPr>
            <p:ph type="title"/>
          </p:nvPr>
        </p:nvSpPr>
        <p:spPr>
          <a:xfrm>
            <a:off x="838200" y="0"/>
            <a:ext cx="10515600" cy="1325563"/>
          </a:xfrm>
        </p:spPr>
        <p:txBody>
          <a:bodyPr/>
          <a:lstStyle/>
          <a:p>
            <a:pPr algn="ctr"/>
            <a:r>
              <a:rPr lang="en-US" dirty="0">
                <a:latin typeface="Comic Sans MS" panose="030F0702030302020204" pitchFamily="66" charset="0"/>
              </a:rPr>
              <a:t>Starter: Counting in 3s</a:t>
            </a:r>
          </a:p>
        </p:txBody>
      </p:sp>
      <p:sp>
        <p:nvSpPr>
          <p:cNvPr id="3" name="Content Placeholder 2">
            <a:extLst>
              <a:ext uri="{FF2B5EF4-FFF2-40B4-BE49-F238E27FC236}">
                <a16:creationId xmlns:a16="http://schemas.microsoft.com/office/drawing/2014/main" id="{3D474D2C-F3A7-41BD-A107-D8F3A597E129}"/>
              </a:ext>
            </a:extLst>
          </p:cNvPr>
          <p:cNvSpPr>
            <a:spLocks noGrp="1"/>
          </p:cNvSpPr>
          <p:nvPr>
            <p:ph idx="1"/>
          </p:nvPr>
        </p:nvSpPr>
        <p:spPr>
          <a:xfrm>
            <a:off x="838200" y="1161826"/>
            <a:ext cx="10515600" cy="5464885"/>
          </a:xfrm>
        </p:spPr>
        <p:txBody>
          <a:bodyPr>
            <a:normAutofit/>
          </a:bodyPr>
          <a:lstStyle/>
          <a:p>
            <a:pPr marL="0" indent="0">
              <a:buNone/>
            </a:pPr>
            <a:r>
              <a:rPr lang="en-US" sz="3200" dirty="0">
                <a:latin typeface="Comic Sans MS" panose="030F0702030302020204" pitchFamily="66" charset="0"/>
              </a:rPr>
              <a:t>Can you complete the patterns:</a:t>
            </a:r>
          </a:p>
          <a:p>
            <a:pPr marL="0" indent="0">
              <a:buNone/>
            </a:pPr>
            <a:endParaRPr lang="en-US" sz="3200" dirty="0">
              <a:latin typeface="Comic Sans MS" panose="030F0702030302020204" pitchFamily="66" charset="0"/>
            </a:endParaRPr>
          </a:p>
          <a:p>
            <a:pPr marL="0" indent="0">
              <a:buNone/>
            </a:pPr>
            <a:r>
              <a:rPr lang="en-US" sz="3200" dirty="0">
                <a:latin typeface="Comic Sans MS" panose="030F0702030302020204" pitchFamily="66" charset="0"/>
              </a:rPr>
              <a:t>0, 3, 6, </a:t>
            </a:r>
            <a:r>
              <a:rPr lang="en-US" sz="3200" dirty="0">
                <a:solidFill>
                  <a:srgbClr val="FF0000"/>
                </a:solidFill>
                <a:latin typeface="Comic Sans MS" panose="030F0702030302020204" pitchFamily="66" charset="0"/>
              </a:rPr>
              <a:t>__, __, __, __. </a:t>
            </a:r>
          </a:p>
          <a:p>
            <a:pPr marL="0" indent="0">
              <a:buNone/>
            </a:pPr>
            <a:endParaRPr lang="en-US" sz="3200" dirty="0">
              <a:latin typeface="Comic Sans MS" panose="030F0702030302020204" pitchFamily="66" charset="0"/>
            </a:endParaRPr>
          </a:p>
          <a:p>
            <a:pPr marL="0" indent="0">
              <a:buNone/>
            </a:pPr>
            <a:r>
              <a:rPr lang="en-US" sz="3200" dirty="0">
                <a:latin typeface="Comic Sans MS" panose="030F0702030302020204" pitchFamily="66" charset="0"/>
              </a:rPr>
              <a:t>18, </a:t>
            </a:r>
            <a:r>
              <a:rPr lang="en-US" sz="3200" dirty="0">
                <a:solidFill>
                  <a:srgbClr val="FF0000"/>
                </a:solidFill>
                <a:latin typeface="Comic Sans MS" panose="030F0702030302020204" pitchFamily="66" charset="0"/>
              </a:rPr>
              <a:t>__,</a:t>
            </a:r>
            <a:r>
              <a:rPr lang="en-US" sz="3200" dirty="0">
                <a:latin typeface="Comic Sans MS" panose="030F0702030302020204" pitchFamily="66" charset="0"/>
              </a:rPr>
              <a:t> 12, </a:t>
            </a:r>
            <a:r>
              <a:rPr lang="en-US" sz="3200" dirty="0">
                <a:solidFill>
                  <a:srgbClr val="FF0000"/>
                </a:solidFill>
                <a:latin typeface="Comic Sans MS" panose="030F0702030302020204" pitchFamily="66" charset="0"/>
              </a:rPr>
              <a:t>__, __, __. </a:t>
            </a:r>
          </a:p>
          <a:p>
            <a:pPr marL="0" indent="0">
              <a:buNone/>
            </a:pPr>
            <a:endParaRPr lang="en-US" sz="3200" dirty="0">
              <a:solidFill>
                <a:srgbClr val="FF0000"/>
              </a:solidFill>
              <a:latin typeface="Comic Sans MS" panose="030F0702030302020204" pitchFamily="66" charset="0"/>
            </a:endParaRPr>
          </a:p>
          <a:p>
            <a:pPr marL="0" indent="0">
              <a:buNone/>
            </a:pPr>
            <a:r>
              <a:rPr lang="en-US" sz="3200" dirty="0">
                <a:latin typeface="Comic Sans MS" panose="030F0702030302020204" pitchFamily="66" charset="0"/>
              </a:rPr>
              <a:t>24, </a:t>
            </a:r>
            <a:r>
              <a:rPr lang="en-US" sz="3200" dirty="0">
                <a:solidFill>
                  <a:srgbClr val="FF0000"/>
                </a:solidFill>
                <a:latin typeface="Comic Sans MS" panose="030F0702030302020204" pitchFamily="66" charset="0"/>
              </a:rPr>
              <a:t>__,</a:t>
            </a:r>
            <a:r>
              <a:rPr lang="en-US" sz="3200" dirty="0">
                <a:latin typeface="Comic Sans MS" panose="030F0702030302020204" pitchFamily="66" charset="0"/>
              </a:rPr>
              <a:t> 30, </a:t>
            </a:r>
            <a:r>
              <a:rPr lang="en-US" sz="3200" dirty="0">
                <a:solidFill>
                  <a:srgbClr val="FF0000"/>
                </a:solidFill>
                <a:latin typeface="Comic Sans MS" panose="030F0702030302020204" pitchFamily="66" charset="0"/>
              </a:rPr>
              <a:t>__, __, __.</a:t>
            </a:r>
            <a:r>
              <a:rPr lang="en-US" sz="3200" dirty="0">
                <a:latin typeface="Comic Sans MS" panose="030F0702030302020204" pitchFamily="66" charset="0"/>
              </a:rPr>
              <a:t> </a:t>
            </a:r>
          </a:p>
          <a:p>
            <a:pPr marL="0" indent="0">
              <a:buNone/>
            </a:pPr>
            <a:endParaRPr lang="en-US" sz="3200" dirty="0">
              <a:latin typeface="Comic Sans MS" panose="030F0702030302020204" pitchFamily="66" charset="0"/>
            </a:endParaRPr>
          </a:p>
          <a:p>
            <a:pPr marL="0" indent="0">
              <a:buNone/>
            </a:pPr>
            <a:r>
              <a:rPr lang="en-US" sz="3200" dirty="0">
                <a:latin typeface="Comic Sans MS" panose="030F0702030302020204" pitchFamily="66" charset="0"/>
              </a:rPr>
              <a:t>How did you work out your answer?</a:t>
            </a:r>
          </a:p>
        </p:txBody>
      </p:sp>
    </p:spTree>
    <p:extLst>
      <p:ext uri="{BB962C8B-B14F-4D97-AF65-F5344CB8AC3E}">
        <p14:creationId xmlns:p14="http://schemas.microsoft.com/office/powerpoint/2010/main" val="3044972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E01B1-7600-469E-9188-A485C8D2553D}"/>
              </a:ext>
            </a:extLst>
          </p:cNvPr>
          <p:cNvSpPr>
            <a:spLocks noGrp="1"/>
          </p:cNvSpPr>
          <p:nvPr>
            <p:ph type="title"/>
          </p:nvPr>
        </p:nvSpPr>
        <p:spPr>
          <a:xfrm>
            <a:off x="838200" y="0"/>
            <a:ext cx="10515600" cy="1325563"/>
          </a:xfrm>
        </p:spPr>
        <p:txBody>
          <a:bodyPr/>
          <a:lstStyle/>
          <a:p>
            <a:pPr algn="ctr"/>
            <a:r>
              <a:rPr lang="en-US" dirty="0">
                <a:latin typeface="Comic Sans MS" panose="030F0702030302020204" pitchFamily="66" charset="0"/>
              </a:rPr>
              <a:t>Starter: Counting in 3s</a:t>
            </a:r>
          </a:p>
        </p:txBody>
      </p:sp>
      <p:sp>
        <p:nvSpPr>
          <p:cNvPr id="3" name="Content Placeholder 2">
            <a:extLst>
              <a:ext uri="{FF2B5EF4-FFF2-40B4-BE49-F238E27FC236}">
                <a16:creationId xmlns:a16="http://schemas.microsoft.com/office/drawing/2014/main" id="{3D474D2C-F3A7-41BD-A107-D8F3A597E129}"/>
              </a:ext>
            </a:extLst>
          </p:cNvPr>
          <p:cNvSpPr>
            <a:spLocks noGrp="1"/>
          </p:cNvSpPr>
          <p:nvPr>
            <p:ph idx="1"/>
          </p:nvPr>
        </p:nvSpPr>
        <p:spPr>
          <a:xfrm>
            <a:off x="838200" y="1161826"/>
            <a:ext cx="10515600" cy="5464885"/>
          </a:xfrm>
        </p:spPr>
        <p:txBody>
          <a:bodyPr>
            <a:normAutofit/>
          </a:bodyPr>
          <a:lstStyle/>
          <a:p>
            <a:pPr marL="0" indent="0">
              <a:buNone/>
            </a:pPr>
            <a:r>
              <a:rPr lang="en-US" sz="3200" dirty="0">
                <a:latin typeface="Comic Sans MS" panose="030F0702030302020204" pitchFamily="66" charset="0"/>
              </a:rPr>
              <a:t>Can you complete the patterns:</a:t>
            </a:r>
          </a:p>
          <a:p>
            <a:pPr marL="0" indent="0">
              <a:buNone/>
            </a:pPr>
            <a:endParaRPr lang="en-US" sz="3200" dirty="0">
              <a:latin typeface="Comic Sans MS" panose="030F0702030302020204" pitchFamily="66" charset="0"/>
            </a:endParaRPr>
          </a:p>
          <a:p>
            <a:pPr marL="0" indent="0">
              <a:buNone/>
            </a:pPr>
            <a:r>
              <a:rPr lang="en-US" sz="3200" dirty="0">
                <a:latin typeface="Comic Sans MS" panose="030F0702030302020204" pitchFamily="66" charset="0"/>
              </a:rPr>
              <a:t>0, 3, 6, </a:t>
            </a:r>
            <a:r>
              <a:rPr lang="en-US" sz="3200" dirty="0">
                <a:solidFill>
                  <a:srgbClr val="FF0000"/>
                </a:solidFill>
                <a:latin typeface="Comic Sans MS" panose="030F0702030302020204" pitchFamily="66" charset="0"/>
              </a:rPr>
              <a:t>9, 12, 15, 18.</a:t>
            </a:r>
            <a:endParaRPr lang="en-US" sz="3200" dirty="0">
              <a:latin typeface="Comic Sans MS" panose="030F0702030302020204" pitchFamily="66" charset="0"/>
            </a:endParaRPr>
          </a:p>
          <a:p>
            <a:pPr marL="0" indent="0">
              <a:buNone/>
            </a:pPr>
            <a:endParaRPr lang="en-US" sz="3200" dirty="0">
              <a:latin typeface="Comic Sans MS" panose="030F0702030302020204" pitchFamily="66" charset="0"/>
            </a:endParaRPr>
          </a:p>
          <a:p>
            <a:pPr marL="0" indent="0">
              <a:buNone/>
            </a:pPr>
            <a:r>
              <a:rPr lang="en-US" sz="3200" dirty="0">
                <a:latin typeface="Comic Sans MS" panose="030F0702030302020204" pitchFamily="66" charset="0"/>
              </a:rPr>
              <a:t>18, </a:t>
            </a:r>
            <a:r>
              <a:rPr lang="en-US" sz="3200" dirty="0">
                <a:solidFill>
                  <a:srgbClr val="FF0000"/>
                </a:solidFill>
                <a:latin typeface="Comic Sans MS" panose="030F0702030302020204" pitchFamily="66" charset="0"/>
              </a:rPr>
              <a:t>15,</a:t>
            </a:r>
            <a:r>
              <a:rPr lang="en-US" sz="3200" dirty="0">
                <a:latin typeface="Comic Sans MS" panose="030F0702030302020204" pitchFamily="66" charset="0"/>
              </a:rPr>
              <a:t> 12, </a:t>
            </a:r>
            <a:r>
              <a:rPr lang="en-US" sz="3200" dirty="0">
                <a:solidFill>
                  <a:srgbClr val="FF0000"/>
                </a:solidFill>
                <a:latin typeface="Comic Sans MS" panose="030F0702030302020204" pitchFamily="66" charset="0"/>
              </a:rPr>
              <a:t>9, 6, 3. </a:t>
            </a:r>
          </a:p>
          <a:p>
            <a:pPr marL="0" indent="0">
              <a:buNone/>
            </a:pPr>
            <a:endParaRPr lang="en-US" sz="3200" dirty="0">
              <a:solidFill>
                <a:srgbClr val="FF0000"/>
              </a:solidFill>
              <a:latin typeface="Comic Sans MS" panose="030F0702030302020204" pitchFamily="66" charset="0"/>
            </a:endParaRPr>
          </a:p>
          <a:p>
            <a:pPr marL="0" indent="0">
              <a:buNone/>
            </a:pPr>
            <a:r>
              <a:rPr lang="en-US" sz="3200" dirty="0">
                <a:latin typeface="Comic Sans MS" panose="030F0702030302020204" pitchFamily="66" charset="0"/>
              </a:rPr>
              <a:t>24, </a:t>
            </a:r>
            <a:r>
              <a:rPr lang="en-US" sz="3200" dirty="0">
                <a:solidFill>
                  <a:srgbClr val="FF0000"/>
                </a:solidFill>
                <a:latin typeface="Comic Sans MS" panose="030F0702030302020204" pitchFamily="66" charset="0"/>
              </a:rPr>
              <a:t>27,</a:t>
            </a:r>
            <a:r>
              <a:rPr lang="en-US" sz="3200" dirty="0">
                <a:latin typeface="Comic Sans MS" panose="030F0702030302020204" pitchFamily="66" charset="0"/>
              </a:rPr>
              <a:t> 30, </a:t>
            </a:r>
            <a:r>
              <a:rPr lang="en-US" sz="3200" dirty="0">
                <a:solidFill>
                  <a:srgbClr val="FF0000"/>
                </a:solidFill>
                <a:latin typeface="Comic Sans MS" panose="030F0702030302020204" pitchFamily="66" charset="0"/>
              </a:rPr>
              <a:t>33, 36, 39.</a:t>
            </a:r>
            <a:r>
              <a:rPr lang="en-US" sz="3200" dirty="0">
                <a:latin typeface="Comic Sans MS" panose="030F0702030302020204" pitchFamily="66" charset="0"/>
              </a:rPr>
              <a:t> </a:t>
            </a:r>
          </a:p>
          <a:p>
            <a:pPr marL="0" indent="0">
              <a:buNone/>
            </a:pPr>
            <a:endParaRPr lang="en-US" sz="3200" dirty="0">
              <a:latin typeface="Comic Sans MS" panose="030F0702030302020204" pitchFamily="66" charset="0"/>
            </a:endParaRPr>
          </a:p>
          <a:p>
            <a:pPr marL="0" indent="0">
              <a:buNone/>
            </a:pPr>
            <a:r>
              <a:rPr lang="en-US" sz="3200" dirty="0">
                <a:latin typeface="Comic Sans MS" panose="030F0702030302020204" pitchFamily="66" charset="0"/>
              </a:rPr>
              <a:t>How did you work out your answer?</a:t>
            </a:r>
          </a:p>
        </p:txBody>
      </p:sp>
    </p:spTree>
    <p:extLst>
      <p:ext uri="{BB962C8B-B14F-4D97-AF65-F5344CB8AC3E}">
        <p14:creationId xmlns:p14="http://schemas.microsoft.com/office/powerpoint/2010/main" val="1496685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2B460-7947-4578-8D10-B0947E3704AA}"/>
              </a:ext>
            </a:extLst>
          </p:cNvPr>
          <p:cNvSpPr>
            <a:spLocks noGrp="1"/>
          </p:cNvSpPr>
          <p:nvPr>
            <p:ph type="title"/>
          </p:nvPr>
        </p:nvSpPr>
        <p:spPr/>
        <p:txBody>
          <a:bodyPr>
            <a:normAutofit/>
          </a:bodyPr>
          <a:lstStyle/>
          <a:p>
            <a:r>
              <a:rPr lang="en-US" sz="4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The Counting by Threes Song | Counting Songs | Scratch Garden - YouTube</a:t>
            </a:r>
            <a:r>
              <a:rPr lang="en-US" sz="4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8000" dirty="0"/>
          </a:p>
        </p:txBody>
      </p:sp>
      <p:pic>
        <p:nvPicPr>
          <p:cNvPr id="5" name="Picture 4">
            <a:extLst>
              <a:ext uri="{FF2B5EF4-FFF2-40B4-BE49-F238E27FC236}">
                <a16:creationId xmlns:a16="http://schemas.microsoft.com/office/drawing/2014/main" id="{3D383071-603A-469A-AE31-D046E0299C1D}"/>
              </a:ext>
            </a:extLst>
          </p:cNvPr>
          <p:cNvPicPr>
            <a:picLocks noChangeAspect="1"/>
          </p:cNvPicPr>
          <p:nvPr/>
        </p:nvPicPr>
        <p:blipFill rotWithShape="1">
          <a:blip r:embed="rId4"/>
          <a:srcRect l="11647" t="34353" r="48912" b="26274"/>
          <a:stretch/>
        </p:blipFill>
        <p:spPr>
          <a:xfrm>
            <a:off x="2474257" y="2089672"/>
            <a:ext cx="7045371" cy="3956125"/>
          </a:xfrm>
          <a:prstGeom prst="rect">
            <a:avLst/>
          </a:prstGeom>
        </p:spPr>
      </p:pic>
    </p:spTree>
    <p:extLst>
      <p:ext uri="{BB962C8B-B14F-4D97-AF65-F5344CB8AC3E}">
        <p14:creationId xmlns:p14="http://schemas.microsoft.com/office/powerpoint/2010/main" val="519263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FE734-B46E-43C3-BB17-800E36C17F94}"/>
              </a:ext>
            </a:extLst>
          </p:cNvPr>
          <p:cNvSpPr>
            <a:spLocks noGrp="1"/>
          </p:cNvSpPr>
          <p:nvPr>
            <p:ph type="title"/>
          </p:nvPr>
        </p:nvSpPr>
        <p:spPr/>
        <p:txBody>
          <a:bodyPr/>
          <a:lstStyle/>
          <a:p>
            <a:pPr algn="ctr"/>
            <a:r>
              <a:rPr lang="en-US" u="sng" dirty="0">
                <a:latin typeface="Comic Sans MS" panose="030F0702030302020204" pitchFamily="66" charset="0"/>
              </a:rPr>
              <a:t>YR2 task</a:t>
            </a:r>
          </a:p>
        </p:txBody>
      </p:sp>
      <p:sp>
        <p:nvSpPr>
          <p:cNvPr id="3" name="Content Placeholder 2">
            <a:extLst>
              <a:ext uri="{FF2B5EF4-FFF2-40B4-BE49-F238E27FC236}">
                <a16:creationId xmlns:a16="http://schemas.microsoft.com/office/drawing/2014/main" id="{B122154A-0CCA-4FB9-9678-76DAC251F8D6}"/>
              </a:ext>
            </a:extLst>
          </p:cNvPr>
          <p:cNvSpPr>
            <a:spLocks noGrp="1"/>
          </p:cNvSpPr>
          <p:nvPr>
            <p:ph idx="1"/>
          </p:nvPr>
        </p:nvSpPr>
        <p:spPr>
          <a:xfrm>
            <a:off x="5690794" y="1825625"/>
            <a:ext cx="5663005" cy="4667250"/>
          </a:xfrm>
        </p:spPr>
        <p:txBody>
          <a:bodyPr>
            <a:normAutofit/>
          </a:bodyPr>
          <a:lstStyle/>
          <a:p>
            <a:pPr marL="0" indent="0">
              <a:lnSpc>
                <a:spcPct val="107000"/>
              </a:lnSpc>
              <a:spcAft>
                <a:spcPts val="800"/>
              </a:spcAft>
              <a:buNone/>
            </a:pPr>
            <a:r>
              <a:rPr lang="en-US" sz="2400" dirty="0">
                <a:latin typeface="Comic Sans MS" panose="030F0702030302020204" pitchFamily="66" charset="0"/>
                <a:ea typeface="Calibri" panose="020F0502020204030204" pitchFamily="34" charset="0"/>
                <a:cs typeface="Times New Roman" panose="02020603050405020304" pitchFamily="18" charset="0"/>
              </a:rPr>
              <a:t>Complete the problem solving activity that matches your understanding. Remember to read the question carefully as problems sometimes need more than one answer. When it asks you to explain, write your answer clearly in your books. </a:t>
            </a:r>
            <a:endParaRPr lang="en-US" sz="2400" dirty="0">
              <a:effectLst/>
              <a:latin typeface="Comic Sans MS" panose="030F0702030302020204" pitchFamily="66"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56E8A082-D81A-4F17-A01F-D2EF4BC59CD5}"/>
              </a:ext>
            </a:extLst>
          </p:cNvPr>
          <p:cNvPicPr>
            <a:picLocks noChangeAspect="1"/>
          </p:cNvPicPr>
          <p:nvPr/>
        </p:nvPicPr>
        <p:blipFill rotWithShape="1">
          <a:blip r:embed="rId3"/>
          <a:srcRect l="26824" t="16000" r="27823" b="12314"/>
          <a:stretch/>
        </p:blipFill>
        <p:spPr>
          <a:xfrm>
            <a:off x="161363" y="1576630"/>
            <a:ext cx="5529431" cy="4916245"/>
          </a:xfrm>
          <a:prstGeom prst="rect">
            <a:avLst/>
          </a:prstGeom>
        </p:spPr>
      </p:pic>
    </p:spTree>
    <p:extLst>
      <p:ext uri="{BB962C8B-B14F-4D97-AF65-F5344CB8AC3E}">
        <p14:creationId xmlns:p14="http://schemas.microsoft.com/office/powerpoint/2010/main" val="2260120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FE734-B46E-43C3-BB17-800E36C17F94}"/>
              </a:ext>
            </a:extLst>
          </p:cNvPr>
          <p:cNvSpPr>
            <a:spLocks noGrp="1"/>
          </p:cNvSpPr>
          <p:nvPr>
            <p:ph type="title"/>
          </p:nvPr>
        </p:nvSpPr>
        <p:spPr/>
        <p:txBody>
          <a:bodyPr/>
          <a:lstStyle/>
          <a:p>
            <a:pPr algn="ctr"/>
            <a:r>
              <a:rPr lang="en-US" u="sng" dirty="0">
                <a:latin typeface="Comic Sans MS" panose="030F0702030302020204" pitchFamily="66" charset="0"/>
              </a:rPr>
              <a:t>YR3 task</a:t>
            </a:r>
          </a:p>
        </p:txBody>
      </p:sp>
      <p:sp>
        <p:nvSpPr>
          <p:cNvPr id="3" name="Content Placeholder 2">
            <a:extLst>
              <a:ext uri="{FF2B5EF4-FFF2-40B4-BE49-F238E27FC236}">
                <a16:creationId xmlns:a16="http://schemas.microsoft.com/office/drawing/2014/main" id="{B122154A-0CCA-4FB9-9678-76DAC251F8D6}"/>
              </a:ext>
            </a:extLst>
          </p:cNvPr>
          <p:cNvSpPr>
            <a:spLocks noGrp="1"/>
          </p:cNvSpPr>
          <p:nvPr>
            <p:ph idx="1"/>
          </p:nvPr>
        </p:nvSpPr>
        <p:spPr>
          <a:xfrm>
            <a:off x="5690794" y="1825625"/>
            <a:ext cx="5663005" cy="4667250"/>
          </a:xfrm>
        </p:spPr>
        <p:txBody>
          <a:bodyPr>
            <a:normAutofit/>
          </a:bodyPr>
          <a:lstStyle/>
          <a:p>
            <a:pPr marL="0" indent="0">
              <a:lnSpc>
                <a:spcPct val="107000"/>
              </a:lnSpc>
              <a:spcAft>
                <a:spcPts val="800"/>
              </a:spcAft>
              <a:buNone/>
            </a:pPr>
            <a:r>
              <a:rPr lang="en-US" sz="2400" dirty="0">
                <a:effectLst/>
                <a:latin typeface="Comic Sans MS" panose="030F0702030302020204" pitchFamily="66" charset="0"/>
                <a:ea typeface="Calibri" panose="020F0502020204030204" pitchFamily="34" charset="0"/>
                <a:cs typeface="Times New Roman" panose="02020603050405020304" pitchFamily="18" charset="0"/>
              </a:rPr>
              <a:t>In mixed groups, complete the problem solving and varied fluency sheet. Remember that some questions may have more than one answer. If a question asks you to explain, write your answer clearl</a:t>
            </a:r>
            <a:r>
              <a:rPr lang="en-US" sz="2400" dirty="0">
                <a:latin typeface="Comic Sans MS" panose="030F0702030302020204" pitchFamily="66" charset="0"/>
                <a:ea typeface="Calibri" panose="020F0502020204030204" pitchFamily="34" charset="0"/>
                <a:cs typeface="Times New Roman" panose="02020603050405020304" pitchFamily="18" charset="0"/>
              </a:rPr>
              <a:t>y in your book. </a:t>
            </a:r>
            <a:endParaRPr lang="en-US" sz="2400" dirty="0">
              <a:effectLst/>
              <a:latin typeface="Comic Sans MS" panose="030F0702030302020204" pitchFamily="66"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434F00AB-86D4-4771-A438-AF8F5082014F}"/>
              </a:ext>
            </a:extLst>
          </p:cNvPr>
          <p:cNvPicPr>
            <a:picLocks noChangeAspect="1"/>
          </p:cNvPicPr>
          <p:nvPr/>
        </p:nvPicPr>
        <p:blipFill rotWithShape="1">
          <a:blip r:embed="rId3"/>
          <a:srcRect l="26911" t="19765" r="28177" b="9647"/>
          <a:stretch/>
        </p:blipFill>
        <p:spPr>
          <a:xfrm>
            <a:off x="580913" y="1690688"/>
            <a:ext cx="4952414" cy="4378361"/>
          </a:xfrm>
          <a:prstGeom prst="rect">
            <a:avLst/>
          </a:prstGeom>
        </p:spPr>
      </p:pic>
    </p:spTree>
    <p:extLst>
      <p:ext uri="{BB962C8B-B14F-4D97-AF65-F5344CB8AC3E}">
        <p14:creationId xmlns:p14="http://schemas.microsoft.com/office/powerpoint/2010/main" val="9719448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330</Words>
  <Application>Microsoft Office PowerPoint</Application>
  <PresentationFormat>Widescreen</PresentationFormat>
  <Paragraphs>40</Paragraphs>
  <Slides>9</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Comic Sans MS</vt:lpstr>
      <vt:lpstr>Times New Roman</vt:lpstr>
      <vt:lpstr>Office Theme</vt:lpstr>
      <vt:lpstr>Place Value </vt:lpstr>
      <vt:lpstr>YR2 LO:To use my knowledge of counting in multiples of 3 to solve problems.</vt:lpstr>
      <vt:lpstr>YR3 LO:  To consolidate my understanding of number lines.</vt:lpstr>
      <vt:lpstr>PowerPoint Presentation</vt:lpstr>
      <vt:lpstr>Starter: Counting in 3s</vt:lpstr>
      <vt:lpstr>Starter: Counting in 3s</vt:lpstr>
      <vt:lpstr>The Counting by Threes Song | Counting Songs | Scratch Garden - YouTube. </vt:lpstr>
      <vt:lpstr>YR2 task</vt:lpstr>
      <vt:lpstr>YR3 task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Value</dc:title>
  <dc:creator>A Chhibber</dc:creator>
  <cp:lastModifiedBy>A Chhibber</cp:lastModifiedBy>
  <cp:revision>307</cp:revision>
  <dcterms:created xsi:type="dcterms:W3CDTF">2021-09-06T20:47:37Z</dcterms:created>
  <dcterms:modified xsi:type="dcterms:W3CDTF">2021-09-26T17:49:20Z</dcterms:modified>
</cp:coreProperties>
</file>