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435" r:id="rId3"/>
    <p:sldId id="437" r:id="rId4"/>
    <p:sldId id="442" r:id="rId5"/>
    <p:sldId id="440" r:id="rId6"/>
    <p:sldId id="441" r:id="rId7"/>
    <p:sldId id="443" r:id="rId8"/>
    <p:sldId id="439" r:id="rId9"/>
    <p:sldId id="434" r:id="rId10"/>
    <p:sldId id="298" r:id="rId11"/>
    <p:sldId id="306" r:id="rId12"/>
    <p:sldId id="447" r:id="rId13"/>
    <p:sldId id="445" r:id="rId14"/>
    <p:sldId id="446" r:id="rId15"/>
    <p:sldId id="43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autoAdjust="0"/>
    <p:restoredTop sz="82915" autoAdjust="0"/>
  </p:normalViewPr>
  <p:slideViewPr>
    <p:cSldViewPr snapToGrid="0">
      <p:cViewPr varScale="1">
        <p:scale>
          <a:sx n="71" d="100"/>
          <a:sy n="71" d="100"/>
        </p:scale>
        <p:origin x="102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95FE48-58CC-4FC9-8153-874D09E9D871}" type="datetimeFigureOut">
              <a:rPr lang="en-US" smtClean="0"/>
              <a:t>9/26/2021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F571C4-D818-45D2-9882-8C4A31C9599A}" type="slidenum">
              <a:rPr lang="en-US" smtClean="0"/>
              <a:t>‹#›</a:t>
            </a:fld>
            <a:endParaRPr lang="en-US"/>
          </a:p>
        </p:txBody>
      </p:sp>
    </p:spTree>
    <p:extLst>
      <p:ext uri="{BB962C8B-B14F-4D97-AF65-F5344CB8AC3E}">
        <p14:creationId xmlns:p14="http://schemas.microsoft.com/office/powerpoint/2010/main" val="3754107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F571C4-D818-45D2-9882-8C4A31C9599A}" type="slidenum">
              <a:rPr lang="en-US" smtClean="0"/>
              <a:t>15</a:t>
            </a:fld>
            <a:endParaRPr lang="en-US"/>
          </a:p>
        </p:txBody>
      </p:sp>
    </p:spTree>
    <p:extLst>
      <p:ext uri="{BB962C8B-B14F-4D97-AF65-F5344CB8AC3E}">
        <p14:creationId xmlns:p14="http://schemas.microsoft.com/office/powerpoint/2010/main" val="1944448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01BDC-5BE5-42AC-8874-3733C78B27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C13552-E92B-44F5-83B1-60BF9448ED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78C7D6-80AC-4DC5-9258-9DFBDDC57F28}"/>
              </a:ext>
            </a:extLst>
          </p:cNvPr>
          <p:cNvSpPr>
            <a:spLocks noGrp="1"/>
          </p:cNvSpPr>
          <p:nvPr>
            <p:ph type="dt" sz="half" idx="10"/>
          </p:nvPr>
        </p:nvSpPr>
        <p:spPr/>
        <p:txBody>
          <a:bodyPr/>
          <a:lstStyle/>
          <a:p>
            <a:fld id="{0A7EE7EA-B460-4B1D-B1AF-414F5C4DFD99}" type="datetimeFigureOut">
              <a:rPr lang="en-US" smtClean="0"/>
              <a:t>9/26/2021</a:t>
            </a:fld>
            <a:endParaRPr lang="en-US"/>
          </a:p>
        </p:txBody>
      </p:sp>
      <p:sp>
        <p:nvSpPr>
          <p:cNvPr id="5" name="Footer Placeholder 4">
            <a:extLst>
              <a:ext uri="{FF2B5EF4-FFF2-40B4-BE49-F238E27FC236}">
                <a16:creationId xmlns:a16="http://schemas.microsoft.com/office/drawing/2014/main" id="{6F6ED0B9-E244-4E63-BF94-C199B71FEE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0C24DE-7B48-4DEB-8E04-3175B429F9E5}"/>
              </a:ext>
            </a:extLst>
          </p:cNvPr>
          <p:cNvSpPr>
            <a:spLocks noGrp="1"/>
          </p:cNvSpPr>
          <p:nvPr>
            <p:ph type="sldNum" sz="quarter" idx="12"/>
          </p:nvPr>
        </p:nvSpPr>
        <p:spPr/>
        <p:txBody>
          <a:bodyPr/>
          <a:lstStyle/>
          <a:p>
            <a:fld id="{3B94D104-2624-4EDC-AFB3-1CC86E51913C}" type="slidenum">
              <a:rPr lang="en-US" smtClean="0"/>
              <a:t>‹#›</a:t>
            </a:fld>
            <a:endParaRPr lang="en-US"/>
          </a:p>
        </p:txBody>
      </p:sp>
    </p:spTree>
    <p:extLst>
      <p:ext uri="{BB962C8B-B14F-4D97-AF65-F5344CB8AC3E}">
        <p14:creationId xmlns:p14="http://schemas.microsoft.com/office/powerpoint/2010/main" val="2091762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6F8FB-F114-4309-ACB5-AB614543DC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83BCA4-EBE1-4922-8826-1D0274E871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6D55DE-A7A0-44F3-B184-FC74D4A6172B}"/>
              </a:ext>
            </a:extLst>
          </p:cNvPr>
          <p:cNvSpPr>
            <a:spLocks noGrp="1"/>
          </p:cNvSpPr>
          <p:nvPr>
            <p:ph type="dt" sz="half" idx="10"/>
          </p:nvPr>
        </p:nvSpPr>
        <p:spPr/>
        <p:txBody>
          <a:bodyPr/>
          <a:lstStyle/>
          <a:p>
            <a:fld id="{0A7EE7EA-B460-4B1D-B1AF-414F5C4DFD99}" type="datetimeFigureOut">
              <a:rPr lang="en-US" smtClean="0"/>
              <a:t>9/26/2021</a:t>
            </a:fld>
            <a:endParaRPr lang="en-US"/>
          </a:p>
        </p:txBody>
      </p:sp>
      <p:sp>
        <p:nvSpPr>
          <p:cNvPr id="5" name="Footer Placeholder 4">
            <a:extLst>
              <a:ext uri="{FF2B5EF4-FFF2-40B4-BE49-F238E27FC236}">
                <a16:creationId xmlns:a16="http://schemas.microsoft.com/office/drawing/2014/main" id="{844EF68B-5D4D-451A-BAE7-022505D0FB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A05951-58D0-4B5B-954D-4E4FA34ED273}"/>
              </a:ext>
            </a:extLst>
          </p:cNvPr>
          <p:cNvSpPr>
            <a:spLocks noGrp="1"/>
          </p:cNvSpPr>
          <p:nvPr>
            <p:ph type="sldNum" sz="quarter" idx="12"/>
          </p:nvPr>
        </p:nvSpPr>
        <p:spPr/>
        <p:txBody>
          <a:bodyPr/>
          <a:lstStyle/>
          <a:p>
            <a:fld id="{3B94D104-2624-4EDC-AFB3-1CC86E51913C}" type="slidenum">
              <a:rPr lang="en-US" smtClean="0"/>
              <a:t>‹#›</a:t>
            </a:fld>
            <a:endParaRPr lang="en-US"/>
          </a:p>
        </p:txBody>
      </p:sp>
    </p:spTree>
    <p:extLst>
      <p:ext uri="{BB962C8B-B14F-4D97-AF65-F5344CB8AC3E}">
        <p14:creationId xmlns:p14="http://schemas.microsoft.com/office/powerpoint/2010/main" val="310766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443FDA-7C47-43B4-B684-E404D61097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31D72F-AFC2-4B91-8967-CEA4847073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91FDDA-9F88-420E-8C49-80131833A001}"/>
              </a:ext>
            </a:extLst>
          </p:cNvPr>
          <p:cNvSpPr>
            <a:spLocks noGrp="1"/>
          </p:cNvSpPr>
          <p:nvPr>
            <p:ph type="dt" sz="half" idx="10"/>
          </p:nvPr>
        </p:nvSpPr>
        <p:spPr/>
        <p:txBody>
          <a:bodyPr/>
          <a:lstStyle/>
          <a:p>
            <a:fld id="{0A7EE7EA-B460-4B1D-B1AF-414F5C4DFD99}" type="datetimeFigureOut">
              <a:rPr lang="en-US" smtClean="0"/>
              <a:t>9/26/2021</a:t>
            </a:fld>
            <a:endParaRPr lang="en-US"/>
          </a:p>
        </p:txBody>
      </p:sp>
      <p:sp>
        <p:nvSpPr>
          <p:cNvPr id="5" name="Footer Placeholder 4">
            <a:extLst>
              <a:ext uri="{FF2B5EF4-FFF2-40B4-BE49-F238E27FC236}">
                <a16:creationId xmlns:a16="http://schemas.microsoft.com/office/drawing/2014/main" id="{2F989CB1-EB36-4449-BFB6-B0EE24AF9B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02AC79-D1A5-4ADC-ADEF-5900EC5B93F0}"/>
              </a:ext>
            </a:extLst>
          </p:cNvPr>
          <p:cNvSpPr>
            <a:spLocks noGrp="1"/>
          </p:cNvSpPr>
          <p:nvPr>
            <p:ph type="sldNum" sz="quarter" idx="12"/>
          </p:nvPr>
        </p:nvSpPr>
        <p:spPr/>
        <p:txBody>
          <a:bodyPr/>
          <a:lstStyle/>
          <a:p>
            <a:fld id="{3B94D104-2624-4EDC-AFB3-1CC86E51913C}" type="slidenum">
              <a:rPr lang="en-US" smtClean="0"/>
              <a:t>‹#›</a:t>
            </a:fld>
            <a:endParaRPr lang="en-US"/>
          </a:p>
        </p:txBody>
      </p:sp>
    </p:spTree>
    <p:extLst>
      <p:ext uri="{BB962C8B-B14F-4D97-AF65-F5344CB8AC3E}">
        <p14:creationId xmlns:p14="http://schemas.microsoft.com/office/powerpoint/2010/main" val="2101884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97637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E5F57-0DBF-4524-8DF3-91D3C43D60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FDAF87-9C49-4A90-B370-303556A594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AF35E3-6D9C-4D5A-944A-723FF09C29EE}"/>
              </a:ext>
            </a:extLst>
          </p:cNvPr>
          <p:cNvSpPr>
            <a:spLocks noGrp="1"/>
          </p:cNvSpPr>
          <p:nvPr>
            <p:ph type="dt" sz="half" idx="10"/>
          </p:nvPr>
        </p:nvSpPr>
        <p:spPr/>
        <p:txBody>
          <a:bodyPr/>
          <a:lstStyle/>
          <a:p>
            <a:fld id="{0A7EE7EA-B460-4B1D-B1AF-414F5C4DFD99}" type="datetimeFigureOut">
              <a:rPr lang="en-US" smtClean="0"/>
              <a:t>9/26/2021</a:t>
            </a:fld>
            <a:endParaRPr lang="en-US"/>
          </a:p>
        </p:txBody>
      </p:sp>
      <p:sp>
        <p:nvSpPr>
          <p:cNvPr id="5" name="Footer Placeholder 4">
            <a:extLst>
              <a:ext uri="{FF2B5EF4-FFF2-40B4-BE49-F238E27FC236}">
                <a16:creationId xmlns:a16="http://schemas.microsoft.com/office/drawing/2014/main" id="{F7AD4579-5888-4834-BA50-6EA5B21906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2AB11-8629-41EF-808F-C8ECDBE69D59}"/>
              </a:ext>
            </a:extLst>
          </p:cNvPr>
          <p:cNvSpPr>
            <a:spLocks noGrp="1"/>
          </p:cNvSpPr>
          <p:nvPr>
            <p:ph type="sldNum" sz="quarter" idx="12"/>
          </p:nvPr>
        </p:nvSpPr>
        <p:spPr/>
        <p:txBody>
          <a:bodyPr/>
          <a:lstStyle/>
          <a:p>
            <a:fld id="{3B94D104-2624-4EDC-AFB3-1CC86E51913C}" type="slidenum">
              <a:rPr lang="en-US" smtClean="0"/>
              <a:t>‹#›</a:t>
            </a:fld>
            <a:endParaRPr lang="en-US"/>
          </a:p>
        </p:txBody>
      </p:sp>
    </p:spTree>
    <p:extLst>
      <p:ext uri="{BB962C8B-B14F-4D97-AF65-F5344CB8AC3E}">
        <p14:creationId xmlns:p14="http://schemas.microsoft.com/office/powerpoint/2010/main" val="277542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B3F2D-6677-408F-B91F-DFA5A28299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E60426-CD2A-4C39-AFF2-F0CB76EB4A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73EF70-01DE-4F41-A8B1-55CF88B75183}"/>
              </a:ext>
            </a:extLst>
          </p:cNvPr>
          <p:cNvSpPr>
            <a:spLocks noGrp="1"/>
          </p:cNvSpPr>
          <p:nvPr>
            <p:ph type="dt" sz="half" idx="10"/>
          </p:nvPr>
        </p:nvSpPr>
        <p:spPr/>
        <p:txBody>
          <a:bodyPr/>
          <a:lstStyle/>
          <a:p>
            <a:fld id="{0A7EE7EA-B460-4B1D-B1AF-414F5C4DFD99}" type="datetimeFigureOut">
              <a:rPr lang="en-US" smtClean="0"/>
              <a:t>9/26/2021</a:t>
            </a:fld>
            <a:endParaRPr lang="en-US"/>
          </a:p>
        </p:txBody>
      </p:sp>
      <p:sp>
        <p:nvSpPr>
          <p:cNvPr id="5" name="Footer Placeholder 4">
            <a:extLst>
              <a:ext uri="{FF2B5EF4-FFF2-40B4-BE49-F238E27FC236}">
                <a16:creationId xmlns:a16="http://schemas.microsoft.com/office/drawing/2014/main" id="{BE81C62F-81B7-4B96-8066-BC622E0F11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353E7A-2341-4DDB-B64E-8B56BE31121B}"/>
              </a:ext>
            </a:extLst>
          </p:cNvPr>
          <p:cNvSpPr>
            <a:spLocks noGrp="1"/>
          </p:cNvSpPr>
          <p:nvPr>
            <p:ph type="sldNum" sz="quarter" idx="12"/>
          </p:nvPr>
        </p:nvSpPr>
        <p:spPr/>
        <p:txBody>
          <a:bodyPr/>
          <a:lstStyle/>
          <a:p>
            <a:fld id="{3B94D104-2624-4EDC-AFB3-1CC86E51913C}" type="slidenum">
              <a:rPr lang="en-US" smtClean="0"/>
              <a:t>‹#›</a:t>
            </a:fld>
            <a:endParaRPr lang="en-US"/>
          </a:p>
        </p:txBody>
      </p:sp>
    </p:spTree>
    <p:extLst>
      <p:ext uri="{BB962C8B-B14F-4D97-AF65-F5344CB8AC3E}">
        <p14:creationId xmlns:p14="http://schemas.microsoft.com/office/powerpoint/2010/main" val="135058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7ACB6-5E82-4C42-B283-26E590CBCC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D5068B-9C65-4FBC-B81D-2858F24577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1934E9-52F9-4F9F-8E15-54923C81E0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BC9607-8DE2-4999-B797-6441CD75BFCB}"/>
              </a:ext>
            </a:extLst>
          </p:cNvPr>
          <p:cNvSpPr>
            <a:spLocks noGrp="1"/>
          </p:cNvSpPr>
          <p:nvPr>
            <p:ph type="dt" sz="half" idx="10"/>
          </p:nvPr>
        </p:nvSpPr>
        <p:spPr/>
        <p:txBody>
          <a:bodyPr/>
          <a:lstStyle/>
          <a:p>
            <a:fld id="{0A7EE7EA-B460-4B1D-B1AF-414F5C4DFD99}" type="datetimeFigureOut">
              <a:rPr lang="en-US" smtClean="0"/>
              <a:t>9/26/2021</a:t>
            </a:fld>
            <a:endParaRPr lang="en-US"/>
          </a:p>
        </p:txBody>
      </p:sp>
      <p:sp>
        <p:nvSpPr>
          <p:cNvPr id="6" name="Footer Placeholder 5">
            <a:extLst>
              <a:ext uri="{FF2B5EF4-FFF2-40B4-BE49-F238E27FC236}">
                <a16:creationId xmlns:a16="http://schemas.microsoft.com/office/drawing/2014/main" id="{CAF24C25-E044-424B-AE20-C0B8B7546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C969A8-A520-4916-8EE6-049CB33F8621}"/>
              </a:ext>
            </a:extLst>
          </p:cNvPr>
          <p:cNvSpPr>
            <a:spLocks noGrp="1"/>
          </p:cNvSpPr>
          <p:nvPr>
            <p:ph type="sldNum" sz="quarter" idx="12"/>
          </p:nvPr>
        </p:nvSpPr>
        <p:spPr/>
        <p:txBody>
          <a:bodyPr/>
          <a:lstStyle/>
          <a:p>
            <a:fld id="{3B94D104-2624-4EDC-AFB3-1CC86E51913C}" type="slidenum">
              <a:rPr lang="en-US" smtClean="0"/>
              <a:t>‹#›</a:t>
            </a:fld>
            <a:endParaRPr lang="en-US"/>
          </a:p>
        </p:txBody>
      </p:sp>
    </p:spTree>
    <p:extLst>
      <p:ext uri="{BB962C8B-B14F-4D97-AF65-F5344CB8AC3E}">
        <p14:creationId xmlns:p14="http://schemas.microsoft.com/office/powerpoint/2010/main" val="2219382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EDB1C-1A09-4425-8985-42BBEDBC81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A5D6B8-E5ED-467F-A572-0F70EF74CB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D0B71E-38A6-40D6-8BE9-B6218CEA69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87BFE0-5E30-43C3-ABB8-96AC5A93C2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0A3189-9496-4638-A6FD-B4494AA02E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39A37C-93C5-4B96-9497-1D4D5FAFD6FB}"/>
              </a:ext>
            </a:extLst>
          </p:cNvPr>
          <p:cNvSpPr>
            <a:spLocks noGrp="1"/>
          </p:cNvSpPr>
          <p:nvPr>
            <p:ph type="dt" sz="half" idx="10"/>
          </p:nvPr>
        </p:nvSpPr>
        <p:spPr/>
        <p:txBody>
          <a:bodyPr/>
          <a:lstStyle/>
          <a:p>
            <a:fld id="{0A7EE7EA-B460-4B1D-B1AF-414F5C4DFD99}" type="datetimeFigureOut">
              <a:rPr lang="en-US" smtClean="0"/>
              <a:t>9/26/2021</a:t>
            </a:fld>
            <a:endParaRPr lang="en-US"/>
          </a:p>
        </p:txBody>
      </p:sp>
      <p:sp>
        <p:nvSpPr>
          <p:cNvPr id="8" name="Footer Placeholder 7">
            <a:extLst>
              <a:ext uri="{FF2B5EF4-FFF2-40B4-BE49-F238E27FC236}">
                <a16:creationId xmlns:a16="http://schemas.microsoft.com/office/drawing/2014/main" id="{70C12E3D-B208-4AE0-AF81-1765089F3E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5723CF-745F-4AC9-8B4F-32E795E6A506}"/>
              </a:ext>
            </a:extLst>
          </p:cNvPr>
          <p:cNvSpPr>
            <a:spLocks noGrp="1"/>
          </p:cNvSpPr>
          <p:nvPr>
            <p:ph type="sldNum" sz="quarter" idx="12"/>
          </p:nvPr>
        </p:nvSpPr>
        <p:spPr/>
        <p:txBody>
          <a:bodyPr/>
          <a:lstStyle/>
          <a:p>
            <a:fld id="{3B94D104-2624-4EDC-AFB3-1CC86E51913C}" type="slidenum">
              <a:rPr lang="en-US" smtClean="0"/>
              <a:t>‹#›</a:t>
            </a:fld>
            <a:endParaRPr lang="en-US"/>
          </a:p>
        </p:txBody>
      </p:sp>
    </p:spTree>
    <p:extLst>
      <p:ext uri="{BB962C8B-B14F-4D97-AF65-F5344CB8AC3E}">
        <p14:creationId xmlns:p14="http://schemas.microsoft.com/office/powerpoint/2010/main" val="3377504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98C20-4A54-4B04-9D3F-A04128AA11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D7B1B4-3802-410B-BC6F-85893C2F0A09}"/>
              </a:ext>
            </a:extLst>
          </p:cNvPr>
          <p:cNvSpPr>
            <a:spLocks noGrp="1"/>
          </p:cNvSpPr>
          <p:nvPr>
            <p:ph type="dt" sz="half" idx="10"/>
          </p:nvPr>
        </p:nvSpPr>
        <p:spPr/>
        <p:txBody>
          <a:bodyPr/>
          <a:lstStyle/>
          <a:p>
            <a:fld id="{0A7EE7EA-B460-4B1D-B1AF-414F5C4DFD99}" type="datetimeFigureOut">
              <a:rPr lang="en-US" smtClean="0"/>
              <a:t>9/26/2021</a:t>
            </a:fld>
            <a:endParaRPr lang="en-US"/>
          </a:p>
        </p:txBody>
      </p:sp>
      <p:sp>
        <p:nvSpPr>
          <p:cNvPr id="4" name="Footer Placeholder 3">
            <a:extLst>
              <a:ext uri="{FF2B5EF4-FFF2-40B4-BE49-F238E27FC236}">
                <a16:creationId xmlns:a16="http://schemas.microsoft.com/office/drawing/2014/main" id="{0AF22BCF-556C-4A4F-AFFF-4C99BF51BC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8241BD-1251-4B12-BF82-51A8E799C5FD}"/>
              </a:ext>
            </a:extLst>
          </p:cNvPr>
          <p:cNvSpPr>
            <a:spLocks noGrp="1"/>
          </p:cNvSpPr>
          <p:nvPr>
            <p:ph type="sldNum" sz="quarter" idx="12"/>
          </p:nvPr>
        </p:nvSpPr>
        <p:spPr/>
        <p:txBody>
          <a:bodyPr/>
          <a:lstStyle/>
          <a:p>
            <a:fld id="{3B94D104-2624-4EDC-AFB3-1CC86E51913C}" type="slidenum">
              <a:rPr lang="en-US" smtClean="0"/>
              <a:t>‹#›</a:t>
            </a:fld>
            <a:endParaRPr lang="en-US"/>
          </a:p>
        </p:txBody>
      </p:sp>
    </p:spTree>
    <p:extLst>
      <p:ext uri="{BB962C8B-B14F-4D97-AF65-F5344CB8AC3E}">
        <p14:creationId xmlns:p14="http://schemas.microsoft.com/office/powerpoint/2010/main" val="2414822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5806FB-D661-476E-B8AF-E71BB4D96641}"/>
              </a:ext>
            </a:extLst>
          </p:cNvPr>
          <p:cNvSpPr>
            <a:spLocks noGrp="1"/>
          </p:cNvSpPr>
          <p:nvPr>
            <p:ph type="dt" sz="half" idx="10"/>
          </p:nvPr>
        </p:nvSpPr>
        <p:spPr/>
        <p:txBody>
          <a:bodyPr/>
          <a:lstStyle/>
          <a:p>
            <a:fld id="{0A7EE7EA-B460-4B1D-B1AF-414F5C4DFD99}" type="datetimeFigureOut">
              <a:rPr lang="en-US" smtClean="0"/>
              <a:t>9/26/2021</a:t>
            </a:fld>
            <a:endParaRPr lang="en-US"/>
          </a:p>
        </p:txBody>
      </p:sp>
      <p:sp>
        <p:nvSpPr>
          <p:cNvPr id="3" name="Footer Placeholder 2">
            <a:extLst>
              <a:ext uri="{FF2B5EF4-FFF2-40B4-BE49-F238E27FC236}">
                <a16:creationId xmlns:a16="http://schemas.microsoft.com/office/drawing/2014/main" id="{C9B9D1EA-AF91-4285-89C5-821B121211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4A6CF1-A6D8-4F0B-ABBC-5772C6CCDF94}"/>
              </a:ext>
            </a:extLst>
          </p:cNvPr>
          <p:cNvSpPr>
            <a:spLocks noGrp="1"/>
          </p:cNvSpPr>
          <p:nvPr>
            <p:ph type="sldNum" sz="quarter" idx="12"/>
          </p:nvPr>
        </p:nvSpPr>
        <p:spPr/>
        <p:txBody>
          <a:bodyPr/>
          <a:lstStyle/>
          <a:p>
            <a:fld id="{3B94D104-2624-4EDC-AFB3-1CC86E51913C}" type="slidenum">
              <a:rPr lang="en-US" smtClean="0"/>
              <a:t>‹#›</a:t>
            </a:fld>
            <a:endParaRPr lang="en-US"/>
          </a:p>
        </p:txBody>
      </p:sp>
    </p:spTree>
    <p:extLst>
      <p:ext uri="{BB962C8B-B14F-4D97-AF65-F5344CB8AC3E}">
        <p14:creationId xmlns:p14="http://schemas.microsoft.com/office/powerpoint/2010/main" val="2780463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162CC-116E-4109-BDA4-30F5788324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6B50B1-48F0-412F-8558-1D94960740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4E82AC-4099-4F88-9306-F77BEF45F9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90D116-CD28-4DA5-8C1A-B66EA41D6E90}"/>
              </a:ext>
            </a:extLst>
          </p:cNvPr>
          <p:cNvSpPr>
            <a:spLocks noGrp="1"/>
          </p:cNvSpPr>
          <p:nvPr>
            <p:ph type="dt" sz="half" idx="10"/>
          </p:nvPr>
        </p:nvSpPr>
        <p:spPr/>
        <p:txBody>
          <a:bodyPr/>
          <a:lstStyle/>
          <a:p>
            <a:fld id="{0A7EE7EA-B460-4B1D-B1AF-414F5C4DFD99}" type="datetimeFigureOut">
              <a:rPr lang="en-US" smtClean="0"/>
              <a:t>9/26/2021</a:t>
            </a:fld>
            <a:endParaRPr lang="en-US"/>
          </a:p>
        </p:txBody>
      </p:sp>
      <p:sp>
        <p:nvSpPr>
          <p:cNvPr id="6" name="Footer Placeholder 5">
            <a:extLst>
              <a:ext uri="{FF2B5EF4-FFF2-40B4-BE49-F238E27FC236}">
                <a16:creationId xmlns:a16="http://schemas.microsoft.com/office/drawing/2014/main" id="{C6AA09B2-F720-4AE9-848C-5EB65B0F42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AA881C-9503-4B8A-AAEE-EFD37829353B}"/>
              </a:ext>
            </a:extLst>
          </p:cNvPr>
          <p:cNvSpPr>
            <a:spLocks noGrp="1"/>
          </p:cNvSpPr>
          <p:nvPr>
            <p:ph type="sldNum" sz="quarter" idx="12"/>
          </p:nvPr>
        </p:nvSpPr>
        <p:spPr/>
        <p:txBody>
          <a:bodyPr/>
          <a:lstStyle/>
          <a:p>
            <a:fld id="{3B94D104-2624-4EDC-AFB3-1CC86E51913C}" type="slidenum">
              <a:rPr lang="en-US" smtClean="0"/>
              <a:t>‹#›</a:t>
            </a:fld>
            <a:endParaRPr lang="en-US"/>
          </a:p>
        </p:txBody>
      </p:sp>
    </p:spTree>
    <p:extLst>
      <p:ext uri="{BB962C8B-B14F-4D97-AF65-F5344CB8AC3E}">
        <p14:creationId xmlns:p14="http://schemas.microsoft.com/office/powerpoint/2010/main" val="1127024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1BF50-90D2-4E28-840A-BB7A692492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E38A26-6362-4296-90D2-0C1C52D64C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AC9146-788A-4F72-8045-1F6ECA33D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BE5191-6BA8-4010-BBCC-2042F560015E}"/>
              </a:ext>
            </a:extLst>
          </p:cNvPr>
          <p:cNvSpPr>
            <a:spLocks noGrp="1"/>
          </p:cNvSpPr>
          <p:nvPr>
            <p:ph type="dt" sz="half" idx="10"/>
          </p:nvPr>
        </p:nvSpPr>
        <p:spPr/>
        <p:txBody>
          <a:bodyPr/>
          <a:lstStyle/>
          <a:p>
            <a:fld id="{0A7EE7EA-B460-4B1D-B1AF-414F5C4DFD99}" type="datetimeFigureOut">
              <a:rPr lang="en-US" smtClean="0"/>
              <a:t>9/26/2021</a:t>
            </a:fld>
            <a:endParaRPr lang="en-US"/>
          </a:p>
        </p:txBody>
      </p:sp>
      <p:sp>
        <p:nvSpPr>
          <p:cNvPr id="6" name="Footer Placeholder 5">
            <a:extLst>
              <a:ext uri="{FF2B5EF4-FFF2-40B4-BE49-F238E27FC236}">
                <a16:creationId xmlns:a16="http://schemas.microsoft.com/office/drawing/2014/main" id="{260C3130-42FF-4DBE-A73F-E4E457BFB4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D6FD48-07D5-4FFD-880F-EE09031B6BB2}"/>
              </a:ext>
            </a:extLst>
          </p:cNvPr>
          <p:cNvSpPr>
            <a:spLocks noGrp="1"/>
          </p:cNvSpPr>
          <p:nvPr>
            <p:ph type="sldNum" sz="quarter" idx="12"/>
          </p:nvPr>
        </p:nvSpPr>
        <p:spPr/>
        <p:txBody>
          <a:bodyPr/>
          <a:lstStyle/>
          <a:p>
            <a:fld id="{3B94D104-2624-4EDC-AFB3-1CC86E51913C}" type="slidenum">
              <a:rPr lang="en-US" smtClean="0"/>
              <a:t>‹#›</a:t>
            </a:fld>
            <a:endParaRPr lang="en-US"/>
          </a:p>
        </p:txBody>
      </p:sp>
    </p:spTree>
    <p:extLst>
      <p:ext uri="{BB962C8B-B14F-4D97-AF65-F5344CB8AC3E}">
        <p14:creationId xmlns:p14="http://schemas.microsoft.com/office/powerpoint/2010/main" val="2468045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5C6CC1-2306-4621-AC65-1949C5763A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B76618-6E39-49C0-A890-778B06AD3B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3C5D74-0161-494A-BC73-8B7E6AAB83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7EE7EA-B460-4B1D-B1AF-414F5C4DFD99}" type="datetimeFigureOut">
              <a:rPr lang="en-US" smtClean="0"/>
              <a:t>9/26/2021</a:t>
            </a:fld>
            <a:endParaRPr lang="en-US"/>
          </a:p>
        </p:txBody>
      </p:sp>
      <p:sp>
        <p:nvSpPr>
          <p:cNvPr id="5" name="Footer Placeholder 4">
            <a:extLst>
              <a:ext uri="{FF2B5EF4-FFF2-40B4-BE49-F238E27FC236}">
                <a16:creationId xmlns:a16="http://schemas.microsoft.com/office/drawing/2014/main" id="{19BEC33C-7B2B-485F-82FA-836FBACDB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51163A-ABFF-4A75-8B79-FC2DF541A7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4D104-2624-4EDC-AFB3-1CC86E51913C}" type="slidenum">
              <a:rPr lang="en-US" smtClean="0"/>
              <a:t>‹#›</a:t>
            </a:fld>
            <a:endParaRPr lang="en-US"/>
          </a:p>
        </p:txBody>
      </p:sp>
    </p:spTree>
    <p:extLst>
      <p:ext uri="{BB962C8B-B14F-4D97-AF65-F5344CB8AC3E}">
        <p14:creationId xmlns:p14="http://schemas.microsoft.com/office/powerpoint/2010/main" val="1671061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bbc.co.uk/bitesize/articles/z4nw4xs#:~:text=Counting%20in%2050s%20is%20just%20like%20counting%20in,answer.%20The%20missing%20numbers%20are%20350%20and%2050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F51F4-CD34-4AE7-9474-9005C44CAE8B}"/>
              </a:ext>
            </a:extLst>
          </p:cNvPr>
          <p:cNvSpPr>
            <a:spLocks noGrp="1"/>
          </p:cNvSpPr>
          <p:nvPr>
            <p:ph type="ctrTitle"/>
          </p:nvPr>
        </p:nvSpPr>
        <p:spPr>
          <a:xfrm>
            <a:off x="1524000" y="445673"/>
            <a:ext cx="9144000" cy="2387600"/>
          </a:xfrm>
        </p:spPr>
        <p:txBody>
          <a:bodyPr>
            <a:normAutofit/>
          </a:bodyPr>
          <a:lstStyle/>
          <a:p>
            <a:r>
              <a:rPr lang="en-US" sz="6600" u="sng" dirty="0">
                <a:latin typeface="Comic Sans MS" panose="030F0702030302020204" pitchFamily="66" charset="0"/>
              </a:rPr>
              <a:t>Place Value </a:t>
            </a:r>
          </a:p>
        </p:txBody>
      </p:sp>
      <p:sp>
        <p:nvSpPr>
          <p:cNvPr id="3" name="Subtitle 2">
            <a:extLst>
              <a:ext uri="{FF2B5EF4-FFF2-40B4-BE49-F238E27FC236}">
                <a16:creationId xmlns:a16="http://schemas.microsoft.com/office/drawing/2014/main" id="{279A5FED-6BD4-4E76-AF12-01F142A0AA1D}"/>
              </a:ext>
            </a:extLst>
          </p:cNvPr>
          <p:cNvSpPr>
            <a:spLocks noGrp="1"/>
          </p:cNvSpPr>
          <p:nvPr>
            <p:ph type="subTitle" idx="1"/>
          </p:nvPr>
        </p:nvSpPr>
        <p:spPr>
          <a:xfrm>
            <a:off x="1524000" y="2925348"/>
            <a:ext cx="9144000" cy="1655762"/>
          </a:xfrm>
        </p:spPr>
        <p:txBody>
          <a:bodyPr>
            <a:normAutofit/>
          </a:bodyPr>
          <a:lstStyle/>
          <a:p>
            <a:r>
              <a:rPr lang="en-US" sz="2800" dirty="0">
                <a:latin typeface="Comic Sans MS" panose="030F0702030302020204" pitchFamily="66" charset="0"/>
              </a:rPr>
              <a:t>Lesson 12</a:t>
            </a:r>
          </a:p>
        </p:txBody>
      </p:sp>
      <p:pic>
        <p:nvPicPr>
          <p:cNvPr id="1026" name="Picture 2" descr="See the source image">
            <a:extLst>
              <a:ext uri="{FF2B5EF4-FFF2-40B4-BE49-F238E27FC236}">
                <a16:creationId xmlns:a16="http://schemas.microsoft.com/office/drawing/2014/main" id="{D7EADB43-E412-44DB-8A66-38D40E30716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8136" y="3918021"/>
            <a:ext cx="3381346" cy="26795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098F5CF4-F2B9-4F97-A276-AB791CB92248}"/>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5726" r="66344"/>
          <a:stretch/>
        </p:blipFill>
        <p:spPr bwMode="auto">
          <a:xfrm>
            <a:off x="9413678" y="4115508"/>
            <a:ext cx="2778322" cy="26502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839556B-7F38-4D4F-B04E-CB309E84165F}"/>
              </a:ext>
            </a:extLst>
          </p:cNvPr>
          <p:cNvPicPr>
            <a:picLocks noChangeAspect="1"/>
          </p:cNvPicPr>
          <p:nvPr/>
        </p:nvPicPr>
        <p:blipFill rotWithShape="1">
          <a:blip r:embed="rId4"/>
          <a:srcRect l="6094" t="41314" r="54375" b="30972"/>
          <a:stretch/>
        </p:blipFill>
        <p:spPr>
          <a:xfrm>
            <a:off x="4036096" y="4399549"/>
            <a:ext cx="4819650" cy="1900652"/>
          </a:xfrm>
          <a:prstGeom prst="rect">
            <a:avLst/>
          </a:prstGeom>
        </p:spPr>
      </p:pic>
    </p:spTree>
    <p:extLst>
      <p:ext uri="{BB962C8B-B14F-4D97-AF65-F5344CB8AC3E}">
        <p14:creationId xmlns:p14="http://schemas.microsoft.com/office/powerpoint/2010/main" val="2054029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9550" y="1287244"/>
            <a:ext cx="7497474" cy="5570756"/>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1)  		How many fingers?</a:t>
            </a:r>
          </a:p>
          <a:p>
            <a:endParaRPr lang="en-GB" sz="3200" dirty="0">
              <a:latin typeface="Calibri" panose="020F0502020204030204" pitchFamily="34" charset="0"/>
              <a:cs typeface="Calibri" panose="020F0502020204030204" pitchFamily="34" charset="0"/>
            </a:endParaRPr>
          </a:p>
          <a:p>
            <a:endParaRPr lang="en-GB" sz="2800" dirty="0">
              <a:latin typeface="Calibri" panose="020F0502020204030204" pitchFamily="34" charset="0"/>
              <a:cs typeface="Calibri" panose="020F0502020204030204" pitchFamily="34" charset="0"/>
            </a:endParaRPr>
          </a:p>
          <a:p>
            <a:r>
              <a:rPr lang="en-GB" sz="2800" dirty="0">
                <a:latin typeface="Calibri" panose="020F0502020204030204" pitchFamily="34" charset="0"/>
                <a:cs typeface="Calibri" panose="020F0502020204030204" pitchFamily="34" charset="0"/>
              </a:rPr>
              <a:t>2)		What is the total amount?</a:t>
            </a:r>
          </a:p>
          <a:p>
            <a:endParaRPr lang="en-GB" sz="3200" dirty="0">
              <a:latin typeface="Calibri" panose="020F0502020204030204" pitchFamily="34" charset="0"/>
              <a:cs typeface="Calibri" panose="020F0502020204030204" pitchFamily="34" charset="0"/>
            </a:endParaRPr>
          </a:p>
          <a:p>
            <a:endParaRPr lang="en-GB" sz="2800" dirty="0">
              <a:latin typeface="Calibri" panose="020F0502020204030204" pitchFamily="34" charset="0"/>
              <a:cs typeface="Calibri" panose="020F0502020204030204" pitchFamily="34" charset="0"/>
            </a:endParaRPr>
          </a:p>
          <a:p>
            <a:pPr marL="514350" indent="-514350">
              <a:buAutoNum type="arabicParenR" startAt="3"/>
            </a:pPr>
            <a:r>
              <a:rPr lang="en-GB" sz="2800" dirty="0">
                <a:latin typeface="Calibri" panose="020F0502020204030204" pitchFamily="34" charset="0"/>
                <a:cs typeface="Calibri" panose="020F0502020204030204" pitchFamily="34" charset="0"/>
              </a:rPr>
              <a:t> 	What comes next?</a:t>
            </a:r>
          </a:p>
          <a:p>
            <a:endParaRPr lang="en-GB" sz="1200" dirty="0">
              <a:latin typeface="Calibri" panose="020F0502020204030204" pitchFamily="34" charset="0"/>
              <a:cs typeface="Calibri" panose="020F0502020204030204" pitchFamily="34" charset="0"/>
            </a:endParaRPr>
          </a:p>
          <a:p>
            <a:r>
              <a:rPr lang="en-GB" sz="2800" dirty="0">
                <a:latin typeface="Calibri" panose="020F0502020204030204" pitchFamily="34" charset="0"/>
                <a:cs typeface="Calibri" panose="020F0502020204030204" pitchFamily="34" charset="0"/>
              </a:rPr>
              <a:t>             5, 10, 15, 20, 25 ___</a:t>
            </a:r>
          </a:p>
          <a:p>
            <a:endParaRPr lang="en-GB" sz="1600" dirty="0">
              <a:latin typeface="Calibri" panose="020F0502020204030204" pitchFamily="34" charset="0"/>
              <a:cs typeface="Calibri" panose="020F0502020204030204" pitchFamily="34" charset="0"/>
            </a:endParaRPr>
          </a:p>
          <a:p>
            <a:pPr marL="514350" indent="-514350">
              <a:buAutoNum type="arabicParenR" startAt="4"/>
            </a:pPr>
            <a:r>
              <a:rPr lang="en-GB" sz="2800" dirty="0">
                <a:latin typeface="Calibri" panose="020F0502020204030204" pitchFamily="34" charset="0"/>
                <a:cs typeface="Calibri" panose="020F0502020204030204" pitchFamily="34" charset="0"/>
              </a:rPr>
              <a:t> 	What comes next?</a:t>
            </a:r>
          </a:p>
          <a:p>
            <a:endParaRPr lang="en-GB" sz="1200" dirty="0">
              <a:latin typeface="Calibri" panose="020F0502020204030204" pitchFamily="34" charset="0"/>
              <a:cs typeface="Calibri" panose="020F0502020204030204" pitchFamily="34" charset="0"/>
            </a:endParaRPr>
          </a:p>
          <a:p>
            <a:r>
              <a:rPr lang="en-GB" sz="2800" dirty="0">
                <a:latin typeface="Calibri" panose="020F0502020204030204" pitchFamily="34" charset="0"/>
                <a:cs typeface="Calibri" panose="020F0502020204030204" pitchFamily="34" charset="0"/>
              </a:rPr>
              <a:t>             50, 100, 150, 200, 250 ___</a:t>
            </a:r>
          </a:p>
          <a:p>
            <a:pPr marL="514350" indent="-514350">
              <a:buAutoNum type="arabicParenR" startAt="4"/>
            </a:pPr>
            <a:endParaRPr lang="en-GB" sz="28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719" y="1765530"/>
            <a:ext cx="1035009" cy="96362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5428" y="1798228"/>
            <a:ext cx="1035009" cy="963629"/>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6137" y="1765530"/>
            <a:ext cx="1035009" cy="96362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846" y="1811291"/>
            <a:ext cx="1035009" cy="96362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6261" y="2973658"/>
            <a:ext cx="1160222" cy="115595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415" y="2973658"/>
            <a:ext cx="1160222" cy="115595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0568" y="2973658"/>
            <a:ext cx="1160222" cy="1155956"/>
          </a:xfrm>
          <a:prstGeom prst="rect">
            <a:avLst/>
          </a:prstGeom>
        </p:spPr>
      </p:pic>
      <p:sp>
        <p:nvSpPr>
          <p:cNvPr id="11" name="Title 1">
            <a:extLst>
              <a:ext uri="{FF2B5EF4-FFF2-40B4-BE49-F238E27FC236}">
                <a16:creationId xmlns:a16="http://schemas.microsoft.com/office/drawing/2014/main" id="{39A334A1-991A-4B53-B550-37435AD8B39B}"/>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u="sng">
                <a:latin typeface="Comic Sans MS" panose="030F0702030302020204" pitchFamily="66" charset="0"/>
              </a:rPr>
              <a:t>Counting in multiples of 50</a:t>
            </a:r>
            <a:endParaRPr lang="en-US" u="sng" dirty="0">
              <a:latin typeface="Comic Sans MS" panose="030F0702030302020204" pitchFamily="66" charset="0"/>
            </a:endParaRPr>
          </a:p>
        </p:txBody>
      </p:sp>
    </p:spTree>
    <p:extLst>
      <p:ext uri="{BB962C8B-B14F-4D97-AF65-F5344CB8AC3E}">
        <p14:creationId xmlns:p14="http://schemas.microsoft.com/office/powerpoint/2010/main" val="4128357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4247" y="1287244"/>
            <a:ext cx="7497474" cy="5570756"/>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1)  		How many fingers?</a:t>
            </a:r>
          </a:p>
          <a:p>
            <a:endParaRPr lang="en-GB" sz="3200" dirty="0">
              <a:latin typeface="Calibri" panose="020F0502020204030204" pitchFamily="34" charset="0"/>
              <a:cs typeface="Calibri" panose="020F0502020204030204" pitchFamily="34" charset="0"/>
            </a:endParaRPr>
          </a:p>
          <a:p>
            <a:endParaRPr lang="en-GB" sz="2800" dirty="0">
              <a:latin typeface="Calibri" panose="020F0502020204030204" pitchFamily="34" charset="0"/>
              <a:cs typeface="Calibri" panose="020F0502020204030204" pitchFamily="34" charset="0"/>
            </a:endParaRPr>
          </a:p>
          <a:p>
            <a:r>
              <a:rPr lang="en-GB" sz="2800" dirty="0">
                <a:latin typeface="Calibri" panose="020F0502020204030204" pitchFamily="34" charset="0"/>
                <a:cs typeface="Calibri" panose="020F0502020204030204" pitchFamily="34" charset="0"/>
              </a:rPr>
              <a:t>2)		What is the total amount?</a:t>
            </a:r>
          </a:p>
          <a:p>
            <a:endParaRPr lang="en-GB" sz="3200" dirty="0">
              <a:latin typeface="Calibri" panose="020F0502020204030204" pitchFamily="34" charset="0"/>
              <a:cs typeface="Calibri" panose="020F0502020204030204" pitchFamily="34" charset="0"/>
            </a:endParaRPr>
          </a:p>
          <a:p>
            <a:endParaRPr lang="en-GB" sz="2800" dirty="0">
              <a:latin typeface="Calibri" panose="020F0502020204030204" pitchFamily="34" charset="0"/>
              <a:cs typeface="Calibri" panose="020F0502020204030204" pitchFamily="34" charset="0"/>
            </a:endParaRPr>
          </a:p>
          <a:p>
            <a:pPr marL="514350" indent="-514350">
              <a:buAutoNum type="arabicParenR" startAt="3"/>
            </a:pPr>
            <a:r>
              <a:rPr lang="en-GB" sz="2800" dirty="0">
                <a:latin typeface="Calibri" panose="020F0502020204030204" pitchFamily="34" charset="0"/>
                <a:cs typeface="Calibri" panose="020F0502020204030204" pitchFamily="34" charset="0"/>
              </a:rPr>
              <a:t> 	What comes next?</a:t>
            </a:r>
          </a:p>
          <a:p>
            <a:endParaRPr lang="en-GB" sz="1200" dirty="0">
              <a:latin typeface="Calibri" panose="020F0502020204030204" pitchFamily="34" charset="0"/>
              <a:cs typeface="Calibri" panose="020F0502020204030204" pitchFamily="34" charset="0"/>
            </a:endParaRPr>
          </a:p>
          <a:p>
            <a:r>
              <a:rPr lang="en-GB" sz="2800" dirty="0">
                <a:latin typeface="Calibri" panose="020F0502020204030204" pitchFamily="34" charset="0"/>
                <a:cs typeface="Calibri" panose="020F0502020204030204" pitchFamily="34" charset="0"/>
              </a:rPr>
              <a:t>             5, 10, 15, 20, 25, ___</a:t>
            </a:r>
          </a:p>
          <a:p>
            <a:endParaRPr lang="en-GB" sz="1600" dirty="0">
              <a:latin typeface="Calibri" panose="020F0502020204030204" pitchFamily="34" charset="0"/>
              <a:cs typeface="Calibri" panose="020F0502020204030204" pitchFamily="34" charset="0"/>
            </a:endParaRPr>
          </a:p>
          <a:p>
            <a:pPr marL="514350" indent="-514350">
              <a:buAutoNum type="arabicParenR" startAt="4"/>
            </a:pPr>
            <a:r>
              <a:rPr lang="en-GB" sz="2800" dirty="0">
                <a:latin typeface="Calibri" panose="020F0502020204030204" pitchFamily="34" charset="0"/>
                <a:cs typeface="Calibri" panose="020F0502020204030204" pitchFamily="34" charset="0"/>
              </a:rPr>
              <a:t> 	What comes next?</a:t>
            </a:r>
          </a:p>
          <a:p>
            <a:endParaRPr lang="en-GB" sz="1200" dirty="0">
              <a:latin typeface="Calibri" panose="020F0502020204030204" pitchFamily="34" charset="0"/>
              <a:cs typeface="Calibri" panose="020F0502020204030204" pitchFamily="34" charset="0"/>
            </a:endParaRPr>
          </a:p>
          <a:p>
            <a:r>
              <a:rPr lang="en-GB" sz="2800" dirty="0">
                <a:latin typeface="Calibri" panose="020F0502020204030204" pitchFamily="34" charset="0"/>
                <a:cs typeface="Calibri" panose="020F0502020204030204" pitchFamily="34" charset="0"/>
              </a:rPr>
              <a:t>             50, 100, 150, 200, 250, ___</a:t>
            </a:r>
          </a:p>
          <a:p>
            <a:pPr marL="514350" indent="-514350">
              <a:buAutoNum type="arabicParenR" startAt="3"/>
            </a:pPr>
            <a:endParaRPr lang="en-GB" sz="2800" dirty="0">
              <a:latin typeface="Calibri" panose="020F0502020204030204" pitchFamily="34" charset="0"/>
              <a:cs typeface="Calibri" panose="020F0502020204030204" pitchFamily="34" charset="0"/>
            </a:endParaRPr>
          </a:p>
        </p:txBody>
      </p:sp>
      <p:sp>
        <p:nvSpPr>
          <p:cNvPr id="12" name="Rectangle 11"/>
          <p:cNvSpPr/>
          <p:nvPr/>
        </p:nvSpPr>
        <p:spPr>
          <a:xfrm>
            <a:off x="3752070" y="2200991"/>
            <a:ext cx="449162" cy="523220"/>
          </a:xfrm>
          <a:prstGeom prst="rect">
            <a:avLst/>
          </a:prstGeom>
        </p:spPr>
        <p:txBody>
          <a:bodyPr wrap="none">
            <a:spAutoFit/>
          </a:bodyPr>
          <a:lstStyle/>
          <a:p>
            <a:r>
              <a:rPr lang="en-GB" sz="2800" dirty="0">
                <a:solidFill>
                  <a:schemeClr val="accent1"/>
                </a:solidFill>
                <a:latin typeface="Calibri" panose="020F0502020204030204" pitchFamily="34" charset="0"/>
                <a:cs typeface="Calibri" panose="020F0502020204030204" pitchFamily="34" charset="0"/>
              </a:rPr>
              <a:t>5 </a:t>
            </a:r>
            <a:endParaRPr lang="en-GB" sz="2800" dirty="0">
              <a:solidFill>
                <a:schemeClr val="accent1"/>
              </a:solidFill>
            </a:endParaRPr>
          </a:p>
        </p:txBody>
      </p:sp>
      <p:sp>
        <p:nvSpPr>
          <p:cNvPr id="13" name="Rectangle 12"/>
          <p:cNvSpPr/>
          <p:nvPr/>
        </p:nvSpPr>
        <p:spPr>
          <a:xfrm>
            <a:off x="4437305" y="2196219"/>
            <a:ext cx="631904" cy="523220"/>
          </a:xfrm>
          <a:prstGeom prst="rect">
            <a:avLst/>
          </a:prstGeom>
        </p:spPr>
        <p:txBody>
          <a:bodyPr wrap="none">
            <a:spAutoFit/>
          </a:bodyPr>
          <a:lstStyle/>
          <a:p>
            <a:r>
              <a:rPr lang="en-GB" sz="2800" dirty="0">
                <a:solidFill>
                  <a:schemeClr val="accent1"/>
                </a:solidFill>
                <a:latin typeface="Calibri" panose="020F0502020204030204" pitchFamily="34" charset="0"/>
                <a:cs typeface="Calibri" panose="020F0502020204030204" pitchFamily="34" charset="0"/>
              </a:rPr>
              <a:t>10 </a:t>
            </a:r>
            <a:endParaRPr lang="en-GB" sz="2800" dirty="0">
              <a:solidFill>
                <a:schemeClr val="accent1"/>
              </a:solidFill>
            </a:endParaRPr>
          </a:p>
        </p:txBody>
      </p:sp>
      <p:sp>
        <p:nvSpPr>
          <p:cNvPr id="14" name="Rectangle 13"/>
          <p:cNvSpPr/>
          <p:nvPr/>
        </p:nvSpPr>
        <p:spPr>
          <a:xfrm>
            <a:off x="5207684" y="2208413"/>
            <a:ext cx="631904" cy="523220"/>
          </a:xfrm>
          <a:prstGeom prst="rect">
            <a:avLst/>
          </a:prstGeom>
        </p:spPr>
        <p:txBody>
          <a:bodyPr wrap="none">
            <a:spAutoFit/>
          </a:bodyPr>
          <a:lstStyle/>
          <a:p>
            <a:r>
              <a:rPr lang="en-GB" sz="2800" dirty="0">
                <a:solidFill>
                  <a:schemeClr val="accent1"/>
                </a:solidFill>
                <a:latin typeface="Calibri" panose="020F0502020204030204" pitchFamily="34" charset="0"/>
                <a:cs typeface="Calibri" panose="020F0502020204030204" pitchFamily="34" charset="0"/>
              </a:rPr>
              <a:t>15 </a:t>
            </a:r>
            <a:endParaRPr lang="en-GB" sz="2800" dirty="0">
              <a:solidFill>
                <a:schemeClr val="accent1"/>
              </a:solidFill>
            </a:endParaRPr>
          </a:p>
        </p:txBody>
      </p:sp>
      <p:sp>
        <p:nvSpPr>
          <p:cNvPr id="15" name="Rectangle 14"/>
          <p:cNvSpPr/>
          <p:nvPr/>
        </p:nvSpPr>
        <p:spPr>
          <a:xfrm>
            <a:off x="5996143" y="2208470"/>
            <a:ext cx="631904" cy="523220"/>
          </a:xfrm>
          <a:prstGeom prst="rect">
            <a:avLst/>
          </a:prstGeom>
        </p:spPr>
        <p:txBody>
          <a:bodyPr wrap="none">
            <a:spAutoFit/>
          </a:bodyPr>
          <a:lstStyle/>
          <a:p>
            <a:r>
              <a:rPr lang="en-GB" sz="2800" dirty="0">
                <a:solidFill>
                  <a:schemeClr val="accent1"/>
                </a:solidFill>
                <a:latin typeface="Calibri" panose="020F0502020204030204" pitchFamily="34" charset="0"/>
                <a:cs typeface="Calibri" panose="020F0502020204030204" pitchFamily="34" charset="0"/>
              </a:rPr>
              <a:t>20 </a:t>
            </a:r>
            <a:endParaRPr lang="en-GB" sz="2800" dirty="0">
              <a:solidFill>
                <a:schemeClr val="accent1"/>
              </a:solidFill>
            </a:endParaRPr>
          </a:p>
        </p:txBody>
      </p:sp>
      <p:sp>
        <p:nvSpPr>
          <p:cNvPr id="16" name="Rectangle 15"/>
          <p:cNvSpPr/>
          <p:nvPr/>
        </p:nvSpPr>
        <p:spPr>
          <a:xfrm>
            <a:off x="5835638" y="3349405"/>
            <a:ext cx="902811" cy="523220"/>
          </a:xfrm>
          <a:prstGeom prst="rect">
            <a:avLst/>
          </a:prstGeom>
        </p:spPr>
        <p:txBody>
          <a:bodyPr wrap="none">
            <a:spAutoFit/>
          </a:bodyPr>
          <a:lstStyle/>
          <a:p>
            <a:r>
              <a:rPr lang="en-GB" sz="2800" dirty="0">
                <a:solidFill>
                  <a:schemeClr val="accent1"/>
                </a:solidFill>
                <a:latin typeface="Calibri" panose="020F0502020204030204" pitchFamily="34" charset="0"/>
                <a:cs typeface="Calibri" panose="020F0502020204030204" pitchFamily="34" charset="0"/>
              </a:rPr>
              <a:t>15 p </a:t>
            </a:r>
            <a:endParaRPr lang="en-GB" sz="2800" dirty="0">
              <a:solidFill>
                <a:schemeClr val="accent1"/>
              </a:solidFill>
            </a:endParaRPr>
          </a:p>
        </p:txBody>
      </p:sp>
      <p:sp>
        <p:nvSpPr>
          <p:cNvPr id="31" name="Rectangle 30"/>
          <p:cNvSpPr/>
          <p:nvPr/>
        </p:nvSpPr>
        <p:spPr>
          <a:xfrm>
            <a:off x="5693240" y="4579396"/>
            <a:ext cx="631904" cy="523220"/>
          </a:xfrm>
          <a:prstGeom prst="rect">
            <a:avLst/>
          </a:prstGeom>
        </p:spPr>
        <p:txBody>
          <a:bodyPr wrap="none">
            <a:spAutoFit/>
          </a:bodyPr>
          <a:lstStyle/>
          <a:p>
            <a:r>
              <a:rPr lang="en-GB" sz="2800" dirty="0">
                <a:solidFill>
                  <a:schemeClr val="accent1"/>
                </a:solidFill>
                <a:latin typeface="Calibri" panose="020F0502020204030204" pitchFamily="34" charset="0"/>
                <a:cs typeface="Calibri" panose="020F0502020204030204" pitchFamily="34" charset="0"/>
              </a:rPr>
              <a:t>30 </a:t>
            </a:r>
            <a:endParaRPr lang="en-GB" sz="2800" dirty="0">
              <a:solidFill>
                <a:schemeClr val="accent1"/>
              </a:solidFill>
            </a:endParaRPr>
          </a:p>
        </p:txBody>
      </p:sp>
      <p:sp>
        <p:nvSpPr>
          <p:cNvPr id="32" name="Rectangle 31"/>
          <p:cNvSpPr/>
          <p:nvPr/>
        </p:nvSpPr>
        <p:spPr>
          <a:xfrm>
            <a:off x="6574239" y="5843309"/>
            <a:ext cx="814647" cy="523220"/>
          </a:xfrm>
          <a:prstGeom prst="rect">
            <a:avLst/>
          </a:prstGeom>
        </p:spPr>
        <p:txBody>
          <a:bodyPr wrap="none">
            <a:spAutoFit/>
          </a:bodyPr>
          <a:lstStyle/>
          <a:p>
            <a:r>
              <a:rPr lang="en-GB" sz="2800" dirty="0">
                <a:solidFill>
                  <a:schemeClr val="accent1"/>
                </a:solidFill>
                <a:latin typeface="Calibri" panose="020F0502020204030204" pitchFamily="34" charset="0"/>
                <a:cs typeface="Calibri" panose="020F0502020204030204" pitchFamily="34" charset="0"/>
              </a:rPr>
              <a:t>300 </a:t>
            </a:r>
            <a:endParaRPr lang="en-GB" sz="2800" dirty="0">
              <a:solidFill>
                <a:schemeClr val="accent1"/>
              </a:solidFill>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9416" y="1767148"/>
            <a:ext cx="1035009" cy="963629"/>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0125" y="1799846"/>
            <a:ext cx="1035009" cy="963629"/>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0834" y="1767148"/>
            <a:ext cx="1035009" cy="963629"/>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1543" y="1812909"/>
            <a:ext cx="1035009" cy="963629"/>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0958" y="2975276"/>
            <a:ext cx="1160222" cy="1155956"/>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8112" y="2975276"/>
            <a:ext cx="1160222" cy="1155956"/>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5265" y="2975276"/>
            <a:ext cx="1160222" cy="1155956"/>
          </a:xfrm>
          <a:prstGeom prst="rect">
            <a:avLst/>
          </a:prstGeom>
        </p:spPr>
      </p:pic>
      <p:sp>
        <p:nvSpPr>
          <p:cNvPr id="17" name="Title 1">
            <a:extLst>
              <a:ext uri="{FF2B5EF4-FFF2-40B4-BE49-F238E27FC236}">
                <a16:creationId xmlns:a16="http://schemas.microsoft.com/office/drawing/2014/main" id="{DD330E95-5E67-485B-8B39-DDFECC774B5E}"/>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u="sng">
                <a:latin typeface="Comic Sans MS" panose="030F0702030302020204" pitchFamily="66" charset="0"/>
              </a:rPr>
              <a:t>Counting in multiples of 50</a:t>
            </a:r>
            <a:endParaRPr lang="en-US" u="sng" dirty="0">
              <a:latin typeface="Comic Sans MS" panose="030F0702030302020204" pitchFamily="66" charset="0"/>
            </a:endParaRPr>
          </a:p>
        </p:txBody>
      </p:sp>
    </p:spTree>
    <p:custDataLst>
      <p:tags r:id="rId1"/>
    </p:custDataLst>
    <p:extLst>
      <p:ext uri="{BB962C8B-B14F-4D97-AF65-F5344CB8AC3E}">
        <p14:creationId xmlns:p14="http://schemas.microsoft.com/office/powerpoint/2010/main" val="3813792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31"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B36B4-D8DF-48A7-AE67-2AD0A448429A}"/>
              </a:ext>
            </a:extLst>
          </p:cNvPr>
          <p:cNvSpPr>
            <a:spLocks noGrp="1"/>
          </p:cNvSpPr>
          <p:nvPr>
            <p:ph type="title"/>
          </p:nvPr>
        </p:nvSpPr>
        <p:spPr/>
        <p:txBody>
          <a:bodyPr/>
          <a:lstStyle/>
          <a:p>
            <a:pPr algn="ctr"/>
            <a:r>
              <a:rPr lang="en-US" u="sng" dirty="0">
                <a:latin typeface="Comic Sans MS" panose="030F0702030302020204" pitchFamily="66" charset="0"/>
              </a:rPr>
              <a:t>Counting in multiples of 50</a:t>
            </a:r>
          </a:p>
        </p:txBody>
      </p:sp>
      <p:sp>
        <p:nvSpPr>
          <p:cNvPr id="3" name="Content Placeholder 2">
            <a:extLst>
              <a:ext uri="{FF2B5EF4-FFF2-40B4-BE49-F238E27FC236}">
                <a16:creationId xmlns:a16="http://schemas.microsoft.com/office/drawing/2014/main" id="{BB31D737-6C13-421D-9830-F3A181BB8901}"/>
              </a:ext>
            </a:extLst>
          </p:cNvPr>
          <p:cNvSpPr>
            <a:spLocks noGrp="1"/>
          </p:cNvSpPr>
          <p:nvPr>
            <p:ph idx="1"/>
          </p:nvPr>
        </p:nvSpPr>
        <p:spPr/>
        <p:txBody>
          <a:bodyPr/>
          <a:lstStyle/>
          <a:p>
            <a:pPr marL="0" indent="0">
              <a:lnSpc>
                <a:spcPct val="107000"/>
              </a:lnSpc>
              <a:spcAft>
                <a:spcPts val="800"/>
              </a:spcAft>
              <a:buNone/>
            </a:pPr>
            <a:r>
              <a:rPr lang="en-US" sz="3200" dirty="0">
                <a:effectLst/>
                <a:latin typeface="Comic Sans MS" panose="030F0702030302020204" pitchFamily="66" charset="0"/>
                <a:ea typeface="Calibri" panose="020F0502020204030204" pitchFamily="34" charset="0"/>
                <a:cs typeface="Times New Roman" panose="02020603050405020304" pitchFamily="18" charset="0"/>
              </a:rPr>
              <a:t>We can use our knowledge of counting in 5’s to help with 50s. The numbers will be the same but they have moved along one place in place value and will therefore have a 0 at the end.</a:t>
            </a:r>
          </a:p>
          <a:p>
            <a:pPr>
              <a:lnSpc>
                <a:spcPct val="107000"/>
              </a:lnSpc>
              <a:spcAft>
                <a:spcPts val="800"/>
              </a:spcAft>
            </a:pPr>
            <a:r>
              <a:rPr lang="en-US" sz="3200" dirty="0">
                <a:effectLst/>
                <a:latin typeface="Comic Sans MS" panose="030F0702030302020204" pitchFamily="66" charset="0"/>
                <a:ea typeface="Calibri" panose="020F0502020204030204" pitchFamily="34" charset="0"/>
                <a:cs typeface="Times New Roman" panose="02020603050405020304" pitchFamily="18" charset="0"/>
              </a:rPr>
              <a:t>e.g. 5, 10, 15, 20 becomes 50, 100, 150, 200</a:t>
            </a:r>
          </a:p>
          <a:p>
            <a:pPr marL="0" indent="0">
              <a:buNone/>
            </a:pPr>
            <a:endParaRPr lang="en-US" dirty="0">
              <a:latin typeface="Comic Sans MS" panose="030F0702030302020204" pitchFamily="66" charset="0"/>
            </a:endParaRPr>
          </a:p>
        </p:txBody>
      </p:sp>
    </p:spTree>
    <p:extLst>
      <p:ext uri="{BB962C8B-B14F-4D97-AF65-F5344CB8AC3E}">
        <p14:creationId xmlns:p14="http://schemas.microsoft.com/office/powerpoint/2010/main" val="1616314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B63E5-AAFC-41C6-87D0-DD7C4F4099FC}"/>
              </a:ext>
            </a:extLst>
          </p:cNvPr>
          <p:cNvSpPr>
            <a:spLocks noGrp="1"/>
          </p:cNvSpPr>
          <p:nvPr>
            <p:ph type="title"/>
          </p:nvPr>
        </p:nvSpPr>
        <p:spPr/>
        <p:txBody>
          <a:bodyPr/>
          <a:lstStyle/>
          <a:p>
            <a:r>
              <a:rPr lang="en-US" dirty="0">
                <a:hlinkClick r:id="rId2"/>
              </a:rPr>
              <a:t>Counting in 50s - Year 4 - P5 - </a:t>
            </a:r>
            <a:r>
              <a:rPr lang="en-US" dirty="0" err="1">
                <a:hlinkClick r:id="rId2"/>
              </a:rPr>
              <a:t>Maths</a:t>
            </a:r>
            <a:r>
              <a:rPr lang="en-US" dirty="0">
                <a:hlinkClick r:id="rId2"/>
              </a:rPr>
              <a:t> - Home Learning with BBC Bitesize - BBC Bitesize</a:t>
            </a:r>
            <a:endParaRPr lang="en-US" dirty="0"/>
          </a:p>
        </p:txBody>
      </p:sp>
      <p:pic>
        <p:nvPicPr>
          <p:cNvPr id="5" name="Picture 4">
            <a:extLst>
              <a:ext uri="{FF2B5EF4-FFF2-40B4-BE49-F238E27FC236}">
                <a16:creationId xmlns:a16="http://schemas.microsoft.com/office/drawing/2014/main" id="{D112205A-F16C-4EE6-A70D-758FCC971754}"/>
              </a:ext>
            </a:extLst>
          </p:cNvPr>
          <p:cNvPicPr>
            <a:picLocks noChangeAspect="1"/>
          </p:cNvPicPr>
          <p:nvPr/>
        </p:nvPicPr>
        <p:blipFill rotWithShape="1">
          <a:blip r:embed="rId3"/>
          <a:srcRect l="21265" t="22275" r="21912" b="9334"/>
          <a:stretch/>
        </p:blipFill>
        <p:spPr>
          <a:xfrm>
            <a:off x="2269864" y="1979407"/>
            <a:ext cx="6927926" cy="4690334"/>
          </a:xfrm>
          <a:prstGeom prst="rect">
            <a:avLst/>
          </a:prstGeom>
        </p:spPr>
      </p:pic>
    </p:spTree>
    <p:extLst>
      <p:ext uri="{BB962C8B-B14F-4D97-AF65-F5344CB8AC3E}">
        <p14:creationId xmlns:p14="http://schemas.microsoft.com/office/powerpoint/2010/main" val="1863981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FE734-B46E-43C3-BB17-800E36C17F94}"/>
              </a:ext>
            </a:extLst>
          </p:cNvPr>
          <p:cNvSpPr>
            <a:spLocks noGrp="1"/>
          </p:cNvSpPr>
          <p:nvPr>
            <p:ph type="title"/>
          </p:nvPr>
        </p:nvSpPr>
        <p:spPr/>
        <p:txBody>
          <a:bodyPr/>
          <a:lstStyle/>
          <a:p>
            <a:pPr algn="ctr"/>
            <a:r>
              <a:rPr lang="en-US" u="sng" dirty="0">
                <a:latin typeface="Comic Sans MS" panose="030F0702030302020204" pitchFamily="66" charset="0"/>
              </a:rPr>
              <a:t>YR3 task</a:t>
            </a:r>
          </a:p>
        </p:txBody>
      </p:sp>
      <p:sp>
        <p:nvSpPr>
          <p:cNvPr id="3" name="Content Placeholder 2">
            <a:extLst>
              <a:ext uri="{FF2B5EF4-FFF2-40B4-BE49-F238E27FC236}">
                <a16:creationId xmlns:a16="http://schemas.microsoft.com/office/drawing/2014/main" id="{B122154A-0CCA-4FB9-9678-76DAC251F8D6}"/>
              </a:ext>
            </a:extLst>
          </p:cNvPr>
          <p:cNvSpPr>
            <a:spLocks noGrp="1"/>
          </p:cNvSpPr>
          <p:nvPr>
            <p:ph idx="1"/>
          </p:nvPr>
        </p:nvSpPr>
        <p:spPr>
          <a:xfrm>
            <a:off x="5690794" y="1825625"/>
            <a:ext cx="5663005" cy="4667250"/>
          </a:xfrm>
        </p:spPr>
        <p:txBody>
          <a:bodyPr>
            <a:normAutofit/>
          </a:bodyPr>
          <a:lstStyle/>
          <a:p>
            <a:pPr marL="0" indent="0">
              <a:lnSpc>
                <a:spcPct val="107000"/>
              </a:lnSpc>
              <a:spcAft>
                <a:spcPts val="800"/>
              </a:spcAft>
              <a:buNone/>
            </a:pPr>
            <a:r>
              <a:rPr lang="en-US" sz="2400" dirty="0">
                <a:effectLst/>
                <a:latin typeface="Comic Sans MS" panose="030F0702030302020204" pitchFamily="66" charset="0"/>
                <a:ea typeface="Calibri" panose="020F0502020204030204" pitchFamily="34" charset="0"/>
                <a:cs typeface="Times New Roman" panose="02020603050405020304" pitchFamily="18" charset="0"/>
              </a:rPr>
              <a:t>Choose the sheet that matches your understanding (either D or E). Using your understanding of counting in multiples of 50, solve the problems. </a:t>
            </a:r>
          </a:p>
          <a:p>
            <a:pPr marL="0" indent="0">
              <a:lnSpc>
                <a:spcPct val="107000"/>
              </a:lnSpc>
              <a:spcAft>
                <a:spcPts val="800"/>
              </a:spcAft>
              <a:buNone/>
            </a:pPr>
            <a:endParaRPr lang="en-US" sz="2400" dirty="0">
              <a:latin typeface="Comic Sans MS" panose="030F0702030302020204" pitchFamily="66"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400" dirty="0">
                <a:effectLst/>
                <a:latin typeface="Comic Sans MS" panose="030F0702030302020204" pitchFamily="66" charset="0"/>
                <a:ea typeface="Calibri" panose="020F0502020204030204" pitchFamily="34" charset="0"/>
                <a:cs typeface="Times New Roman" panose="02020603050405020304" pitchFamily="18" charset="0"/>
              </a:rPr>
              <a:t>EXT: Complete the next sheet (E or GD)</a:t>
            </a:r>
          </a:p>
        </p:txBody>
      </p:sp>
      <p:pic>
        <p:nvPicPr>
          <p:cNvPr id="5" name="Picture 4">
            <a:extLst>
              <a:ext uri="{FF2B5EF4-FFF2-40B4-BE49-F238E27FC236}">
                <a16:creationId xmlns:a16="http://schemas.microsoft.com/office/drawing/2014/main" id="{280BABD0-2ADA-4A05-85D3-9FEB38FE7A14}"/>
              </a:ext>
            </a:extLst>
          </p:cNvPr>
          <p:cNvPicPr>
            <a:picLocks noChangeAspect="1"/>
          </p:cNvPicPr>
          <p:nvPr/>
        </p:nvPicPr>
        <p:blipFill rotWithShape="1">
          <a:blip r:embed="rId2"/>
          <a:srcRect l="26647" t="13333" r="28000" b="14196"/>
          <a:stretch/>
        </p:blipFill>
        <p:spPr>
          <a:xfrm>
            <a:off x="161362" y="1522842"/>
            <a:ext cx="5529432" cy="4970033"/>
          </a:xfrm>
          <a:prstGeom prst="rect">
            <a:avLst/>
          </a:prstGeom>
        </p:spPr>
      </p:pic>
    </p:spTree>
    <p:extLst>
      <p:ext uri="{BB962C8B-B14F-4D97-AF65-F5344CB8AC3E}">
        <p14:creationId xmlns:p14="http://schemas.microsoft.com/office/powerpoint/2010/main" val="971944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08606D-6C70-41A1-8515-6CB382464182}"/>
              </a:ext>
            </a:extLst>
          </p:cNvPr>
          <p:cNvPicPr>
            <a:picLocks noChangeAspect="1"/>
          </p:cNvPicPr>
          <p:nvPr/>
        </p:nvPicPr>
        <p:blipFill rotWithShape="1">
          <a:blip r:embed="rId3"/>
          <a:srcRect l="32824" t="20235" r="40319" b="45768"/>
          <a:stretch/>
        </p:blipFill>
        <p:spPr>
          <a:xfrm>
            <a:off x="-1" y="0"/>
            <a:ext cx="6257574" cy="4455392"/>
          </a:xfrm>
          <a:prstGeom prst="rect">
            <a:avLst/>
          </a:prstGeom>
        </p:spPr>
      </p:pic>
      <p:pic>
        <p:nvPicPr>
          <p:cNvPr id="6" name="Picture 5">
            <a:extLst>
              <a:ext uri="{FF2B5EF4-FFF2-40B4-BE49-F238E27FC236}">
                <a16:creationId xmlns:a16="http://schemas.microsoft.com/office/drawing/2014/main" id="{67BD66F8-0FF7-4842-9A64-75EB7B8841A7}"/>
              </a:ext>
            </a:extLst>
          </p:cNvPr>
          <p:cNvPicPr>
            <a:picLocks noChangeAspect="1"/>
          </p:cNvPicPr>
          <p:nvPr/>
        </p:nvPicPr>
        <p:blipFill rotWithShape="1">
          <a:blip r:embed="rId3"/>
          <a:srcRect l="32824" t="54231" r="44304" b="15137"/>
          <a:stretch/>
        </p:blipFill>
        <p:spPr>
          <a:xfrm>
            <a:off x="6277745" y="2402608"/>
            <a:ext cx="5914255" cy="4455392"/>
          </a:xfrm>
          <a:prstGeom prst="rect">
            <a:avLst/>
          </a:prstGeom>
        </p:spPr>
      </p:pic>
      <p:sp>
        <p:nvSpPr>
          <p:cNvPr id="7" name="Title 1">
            <a:extLst>
              <a:ext uri="{FF2B5EF4-FFF2-40B4-BE49-F238E27FC236}">
                <a16:creationId xmlns:a16="http://schemas.microsoft.com/office/drawing/2014/main" id="{C89BA9DD-B199-4DB2-9F06-280EED87E02C}"/>
              </a:ext>
            </a:extLst>
          </p:cNvPr>
          <p:cNvSpPr>
            <a:spLocks noGrp="1"/>
          </p:cNvSpPr>
          <p:nvPr>
            <p:ph type="title"/>
          </p:nvPr>
        </p:nvSpPr>
        <p:spPr>
          <a:xfrm>
            <a:off x="6277744" y="365125"/>
            <a:ext cx="5914255" cy="1325563"/>
          </a:xfrm>
        </p:spPr>
        <p:txBody>
          <a:bodyPr/>
          <a:lstStyle/>
          <a:p>
            <a:pPr algn="ctr"/>
            <a:r>
              <a:rPr lang="en-US" u="sng" dirty="0">
                <a:latin typeface="Comic Sans MS" panose="030F0702030302020204" pitchFamily="66" charset="0"/>
              </a:rPr>
              <a:t>YR2 Answers</a:t>
            </a:r>
          </a:p>
        </p:txBody>
      </p:sp>
    </p:spTree>
    <p:extLst>
      <p:ext uri="{BB962C8B-B14F-4D97-AF65-F5344CB8AC3E}">
        <p14:creationId xmlns:p14="http://schemas.microsoft.com/office/powerpoint/2010/main" val="3020972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326EF-311B-49B2-B7DD-F380C8483739}"/>
              </a:ext>
            </a:extLst>
          </p:cNvPr>
          <p:cNvSpPr>
            <a:spLocks noGrp="1"/>
          </p:cNvSpPr>
          <p:nvPr>
            <p:ph type="title"/>
          </p:nvPr>
        </p:nvSpPr>
        <p:spPr/>
        <p:txBody>
          <a:bodyPr>
            <a:normAutofit fontScale="90000"/>
          </a:bodyPr>
          <a:lstStyle/>
          <a:p>
            <a:r>
              <a:rPr lang="en-US" b="1" u="sng" dirty="0">
                <a:latin typeface="Comic Sans MS" panose="030F0702030302020204" pitchFamily="66" charset="0"/>
              </a:rPr>
              <a:t>YR2 LO: </a:t>
            </a:r>
            <a:r>
              <a:rPr lang="en-US" b="1" u="sng" dirty="0">
                <a:latin typeface="Comic Sans MS" panose="030F0702030302020204" pitchFamily="66" charset="0"/>
                <a:ea typeface="Calibri" panose="020F0502020204030204" pitchFamily="34" charset="0"/>
                <a:cs typeface="Times New Roman" panose="02020603050405020304" pitchFamily="18" charset="0"/>
              </a:rPr>
              <a:t>To consolidate my understanding of counting in 2/5/10/3s. </a:t>
            </a:r>
            <a:endParaRPr lang="en-US" b="1" u="sng"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A660DC08-ECA9-48BD-9461-96C93BA70603}"/>
              </a:ext>
            </a:extLst>
          </p:cNvPr>
          <p:cNvSpPr>
            <a:spLocks noGrp="1"/>
          </p:cNvSpPr>
          <p:nvPr>
            <p:ph idx="1"/>
          </p:nvPr>
        </p:nvSpPr>
        <p:spPr/>
        <p:txBody>
          <a:bodyPr/>
          <a:lstStyle/>
          <a:p>
            <a:pPr marL="0" indent="0">
              <a:lnSpc>
                <a:spcPct val="107000"/>
              </a:lnSpc>
              <a:spcAft>
                <a:spcPts val="800"/>
              </a:spcAft>
              <a:buNone/>
            </a:pPr>
            <a:r>
              <a:rPr lang="en-US" sz="3200" dirty="0">
                <a:effectLst/>
                <a:latin typeface="Comic Sans MS" panose="030F0702030302020204" pitchFamily="66" charset="0"/>
                <a:ea typeface="Calibri" panose="020F0502020204030204" pitchFamily="34" charset="0"/>
                <a:cs typeface="Times New Roman" panose="02020603050405020304" pitchFamily="18" charset="0"/>
              </a:rPr>
              <a:t>I can count in multiples of 2/5/10/3 from 0.</a:t>
            </a:r>
          </a:p>
          <a:p>
            <a:pPr marL="0" lvl="0" indent="0">
              <a:lnSpc>
                <a:spcPct val="107000"/>
              </a:lnSpc>
              <a:buNone/>
            </a:pPr>
            <a:r>
              <a:rPr lang="en-US" sz="3200" dirty="0">
                <a:effectLst/>
                <a:latin typeface="Comic Sans MS" panose="030F0702030302020204" pitchFamily="66" charset="0"/>
                <a:ea typeface="Calibri" panose="020F0502020204030204" pitchFamily="34" charset="0"/>
                <a:cs typeface="Times New Roman" panose="02020603050405020304" pitchFamily="18" charset="0"/>
              </a:rPr>
              <a:t>I can find the difference between two numbers to find a pattern.</a:t>
            </a:r>
          </a:p>
          <a:p>
            <a:pPr marL="0" lvl="0" indent="0">
              <a:lnSpc>
                <a:spcPct val="107000"/>
              </a:lnSpc>
              <a:spcAft>
                <a:spcPts val="800"/>
              </a:spcAft>
              <a:buNone/>
            </a:pPr>
            <a:r>
              <a:rPr lang="en-US" sz="3200" dirty="0">
                <a:effectLst/>
                <a:latin typeface="Comic Sans MS" panose="030F0702030302020204" pitchFamily="66" charset="0"/>
                <a:ea typeface="Calibri" panose="020F0502020204030204" pitchFamily="34" charset="0"/>
                <a:cs typeface="Times New Roman" panose="02020603050405020304" pitchFamily="18" charset="0"/>
              </a:rPr>
              <a:t>I can use my understanding to fill in sequences.</a:t>
            </a:r>
          </a:p>
          <a:p>
            <a:endParaRPr lang="en-US" dirty="0">
              <a:latin typeface="Comic Sans MS" panose="030F0702030302020204" pitchFamily="66" charset="0"/>
            </a:endParaRPr>
          </a:p>
        </p:txBody>
      </p:sp>
    </p:spTree>
    <p:extLst>
      <p:ext uri="{BB962C8B-B14F-4D97-AF65-F5344CB8AC3E}">
        <p14:creationId xmlns:p14="http://schemas.microsoft.com/office/powerpoint/2010/main" val="3202394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326EF-311B-49B2-B7DD-F380C8483739}"/>
              </a:ext>
            </a:extLst>
          </p:cNvPr>
          <p:cNvSpPr>
            <a:spLocks noGrp="1"/>
          </p:cNvSpPr>
          <p:nvPr>
            <p:ph type="title"/>
          </p:nvPr>
        </p:nvSpPr>
        <p:spPr/>
        <p:txBody>
          <a:bodyPr>
            <a:normAutofit/>
          </a:bodyPr>
          <a:lstStyle/>
          <a:p>
            <a:r>
              <a:rPr lang="en-US" sz="4000" b="1" u="sng" dirty="0">
                <a:latin typeface="Comic Sans MS" panose="030F0702030302020204" pitchFamily="66" charset="0"/>
              </a:rPr>
              <a:t>YR3 LO: </a:t>
            </a:r>
            <a:r>
              <a:rPr lang="en-GB" sz="4000" b="1" u="sng" dirty="0">
                <a:latin typeface="Comic Sans MS" panose="030F0702030302020204" pitchFamily="66" charset="0"/>
                <a:ea typeface="Calibri" panose="020F0502020204030204" pitchFamily="34" charset="0"/>
                <a:cs typeface="Times New Roman" panose="02020603050405020304" pitchFamily="18" charset="0"/>
              </a:rPr>
              <a:t>T</a:t>
            </a:r>
            <a:r>
              <a:rPr lang="en-US" sz="4000" b="1" u="sng" dirty="0">
                <a:latin typeface="Comic Sans MS" panose="030F0702030302020204" pitchFamily="66" charset="0"/>
                <a:ea typeface="Calibri" panose="020F0502020204030204" pitchFamily="34" charset="0"/>
                <a:cs typeface="Times New Roman" panose="02020603050405020304" pitchFamily="18" charset="0"/>
              </a:rPr>
              <a:t>o count from 0 in multiplies of 50.</a:t>
            </a:r>
            <a:endParaRPr lang="en-US" sz="4000" b="1" u="sng"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A660DC08-ECA9-48BD-9461-96C93BA70603}"/>
              </a:ext>
            </a:extLst>
          </p:cNvPr>
          <p:cNvSpPr>
            <a:spLocks noGrp="1"/>
          </p:cNvSpPr>
          <p:nvPr>
            <p:ph idx="1"/>
          </p:nvPr>
        </p:nvSpPr>
        <p:spPr/>
        <p:txBody>
          <a:bodyPr/>
          <a:lstStyle/>
          <a:p>
            <a:pPr marL="0" indent="0">
              <a:lnSpc>
                <a:spcPct val="107000"/>
              </a:lnSpc>
              <a:spcAft>
                <a:spcPts val="800"/>
              </a:spcAft>
              <a:buNone/>
            </a:pPr>
            <a:r>
              <a:rPr lang="en-US" sz="3200" dirty="0">
                <a:effectLst/>
                <a:latin typeface="Comic Sans MS" panose="030F0702030302020204" pitchFamily="66" charset="0"/>
                <a:ea typeface="Calibri" panose="020F0502020204030204" pitchFamily="34" charset="0"/>
                <a:cs typeface="Times New Roman" panose="02020603050405020304" pitchFamily="18" charset="0"/>
              </a:rPr>
              <a:t>I can use my knowledge of multiples of 5 to count in multiples of 50. </a:t>
            </a:r>
          </a:p>
          <a:p>
            <a:pPr marL="0" indent="0">
              <a:lnSpc>
                <a:spcPct val="107000"/>
              </a:lnSpc>
              <a:spcAft>
                <a:spcPts val="800"/>
              </a:spcAft>
              <a:buNone/>
            </a:pPr>
            <a:r>
              <a:rPr lang="en-US" sz="3200" dirty="0">
                <a:effectLst/>
                <a:latin typeface="Comic Sans MS" panose="030F0702030302020204" pitchFamily="66" charset="0"/>
                <a:ea typeface="Calibri" panose="020F0502020204030204" pitchFamily="34" charset="0"/>
                <a:cs typeface="Times New Roman" panose="02020603050405020304" pitchFamily="18" charset="0"/>
              </a:rPr>
              <a:t>I can use my understanding to fill in sequences.</a:t>
            </a:r>
          </a:p>
          <a:p>
            <a:pPr marL="0" lvl="0" indent="0">
              <a:lnSpc>
                <a:spcPct val="107000"/>
              </a:lnSpc>
              <a:spcAft>
                <a:spcPts val="800"/>
              </a:spcAft>
              <a:buNone/>
            </a:pPr>
            <a:r>
              <a:rPr lang="en-US" sz="3200" dirty="0">
                <a:effectLst/>
                <a:latin typeface="Comic Sans MS" panose="030F0702030302020204" pitchFamily="66" charset="0"/>
                <a:ea typeface="Calibri" panose="020F0502020204030204" pitchFamily="34" charset="0"/>
                <a:cs typeface="Times New Roman" panose="02020603050405020304" pitchFamily="18" charset="0"/>
              </a:rPr>
              <a:t>I can use my knowledge to solve problems. </a:t>
            </a:r>
          </a:p>
          <a:p>
            <a:endParaRPr lang="en-US" dirty="0">
              <a:latin typeface="Comic Sans MS" panose="030F0702030302020204" pitchFamily="66" charset="0"/>
            </a:endParaRPr>
          </a:p>
        </p:txBody>
      </p:sp>
    </p:spTree>
    <p:extLst>
      <p:ext uri="{BB962C8B-B14F-4D97-AF65-F5344CB8AC3E}">
        <p14:creationId xmlns:p14="http://schemas.microsoft.com/office/powerpoint/2010/main" val="1679142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825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E01B1-7600-469E-9188-A485C8D2553D}"/>
              </a:ext>
            </a:extLst>
          </p:cNvPr>
          <p:cNvSpPr>
            <a:spLocks noGrp="1"/>
          </p:cNvSpPr>
          <p:nvPr>
            <p:ph type="title"/>
          </p:nvPr>
        </p:nvSpPr>
        <p:spPr>
          <a:xfrm>
            <a:off x="838200" y="0"/>
            <a:ext cx="10515600" cy="1325563"/>
          </a:xfrm>
        </p:spPr>
        <p:txBody>
          <a:bodyPr/>
          <a:lstStyle/>
          <a:p>
            <a:pPr algn="ctr"/>
            <a:r>
              <a:rPr lang="en-US" dirty="0">
                <a:latin typeface="Comic Sans MS" panose="030F0702030302020204" pitchFamily="66" charset="0"/>
              </a:rPr>
              <a:t>Starter: Counting in 3s</a:t>
            </a:r>
          </a:p>
        </p:txBody>
      </p:sp>
      <p:sp>
        <p:nvSpPr>
          <p:cNvPr id="3" name="Content Placeholder 2">
            <a:extLst>
              <a:ext uri="{FF2B5EF4-FFF2-40B4-BE49-F238E27FC236}">
                <a16:creationId xmlns:a16="http://schemas.microsoft.com/office/drawing/2014/main" id="{3D474D2C-F3A7-41BD-A107-D8F3A597E129}"/>
              </a:ext>
            </a:extLst>
          </p:cNvPr>
          <p:cNvSpPr>
            <a:spLocks noGrp="1"/>
          </p:cNvSpPr>
          <p:nvPr>
            <p:ph idx="1"/>
          </p:nvPr>
        </p:nvSpPr>
        <p:spPr>
          <a:xfrm>
            <a:off x="838200" y="1161826"/>
            <a:ext cx="10515600" cy="5464885"/>
          </a:xfrm>
        </p:spPr>
        <p:txBody>
          <a:bodyPr>
            <a:normAutofit/>
          </a:bodyPr>
          <a:lstStyle/>
          <a:p>
            <a:pPr marL="0" indent="0">
              <a:buNone/>
            </a:pPr>
            <a:r>
              <a:rPr lang="en-US" sz="3200" dirty="0">
                <a:latin typeface="Comic Sans MS" panose="030F0702030302020204" pitchFamily="66" charset="0"/>
              </a:rPr>
              <a:t>Can you complete the patterns:</a:t>
            </a:r>
          </a:p>
          <a:p>
            <a:pPr marL="0" indent="0">
              <a:buNone/>
            </a:pPr>
            <a:endParaRPr lang="en-US" sz="3200" dirty="0">
              <a:latin typeface="Comic Sans MS" panose="030F0702030302020204" pitchFamily="66" charset="0"/>
            </a:endParaRPr>
          </a:p>
          <a:p>
            <a:pPr marL="0" indent="0">
              <a:buNone/>
            </a:pPr>
            <a:r>
              <a:rPr lang="en-US" sz="3200" dirty="0">
                <a:latin typeface="Comic Sans MS" panose="030F0702030302020204" pitchFamily="66" charset="0"/>
              </a:rPr>
              <a:t>0, 3, 6, __, __, __, __.</a:t>
            </a:r>
          </a:p>
          <a:p>
            <a:pPr marL="0" indent="0">
              <a:buNone/>
            </a:pPr>
            <a:endParaRPr lang="en-US" sz="3200" dirty="0">
              <a:latin typeface="Comic Sans MS" panose="030F0702030302020204" pitchFamily="66" charset="0"/>
            </a:endParaRPr>
          </a:p>
          <a:p>
            <a:pPr marL="0" indent="0">
              <a:buNone/>
            </a:pPr>
            <a:r>
              <a:rPr lang="en-US" sz="3200" dirty="0">
                <a:latin typeface="Comic Sans MS" panose="030F0702030302020204" pitchFamily="66" charset="0"/>
              </a:rPr>
              <a:t>18, __, 12, __, __, __. </a:t>
            </a:r>
          </a:p>
          <a:p>
            <a:pPr marL="0" indent="0">
              <a:buNone/>
            </a:pPr>
            <a:endParaRPr lang="en-US" sz="3200" dirty="0">
              <a:latin typeface="Comic Sans MS" panose="030F0702030302020204" pitchFamily="66" charset="0"/>
            </a:endParaRPr>
          </a:p>
          <a:p>
            <a:pPr marL="0" indent="0">
              <a:buNone/>
            </a:pPr>
            <a:r>
              <a:rPr lang="en-US" sz="3200" dirty="0">
                <a:latin typeface="Comic Sans MS" panose="030F0702030302020204" pitchFamily="66" charset="0"/>
              </a:rPr>
              <a:t>24, __, 30, __, __, __, __.</a:t>
            </a:r>
          </a:p>
          <a:p>
            <a:pPr marL="0" indent="0">
              <a:buNone/>
            </a:pPr>
            <a:endParaRPr lang="en-US" sz="3200" dirty="0">
              <a:latin typeface="Comic Sans MS" panose="030F0702030302020204" pitchFamily="66" charset="0"/>
            </a:endParaRPr>
          </a:p>
          <a:p>
            <a:pPr marL="0" indent="0">
              <a:buNone/>
            </a:pPr>
            <a:r>
              <a:rPr lang="en-US" sz="3200" dirty="0">
                <a:latin typeface="Comic Sans MS" panose="030F0702030302020204" pitchFamily="66" charset="0"/>
              </a:rPr>
              <a:t>How did you work out your answer?</a:t>
            </a:r>
          </a:p>
        </p:txBody>
      </p:sp>
    </p:spTree>
    <p:extLst>
      <p:ext uri="{BB962C8B-B14F-4D97-AF65-F5344CB8AC3E}">
        <p14:creationId xmlns:p14="http://schemas.microsoft.com/office/powerpoint/2010/main" val="678636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E01B1-7600-469E-9188-A485C8D2553D}"/>
              </a:ext>
            </a:extLst>
          </p:cNvPr>
          <p:cNvSpPr>
            <a:spLocks noGrp="1"/>
          </p:cNvSpPr>
          <p:nvPr>
            <p:ph type="title"/>
          </p:nvPr>
        </p:nvSpPr>
        <p:spPr>
          <a:xfrm>
            <a:off x="838200" y="0"/>
            <a:ext cx="10515600" cy="1325563"/>
          </a:xfrm>
        </p:spPr>
        <p:txBody>
          <a:bodyPr/>
          <a:lstStyle/>
          <a:p>
            <a:pPr algn="ctr"/>
            <a:r>
              <a:rPr lang="en-US" dirty="0">
                <a:latin typeface="Comic Sans MS" panose="030F0702030302020204" pitchFamily="66" charset="0"/>
              </a:rPr>
              <a:t>Starter: Counting in 3s</a:t>
            </a:r>
          </a:p>
        </p:txBody>
      </p:sp>
      <p:sp>
        <p:nvSpPr>
          <p:cNvPr id="3" name="Content Placeholder 2">
            <a:extLst>
              <a:ext uri="{FF2B5EF4-FFF2-40B4-BE49-F238E27FC236}">
                <a16:creationId xmlns:a16="http://schemas.microsoft.com/office/drawing/2014/main" id="{3D474D2C-F3A7-41BD-A107-D8F3A597E129}"/>
              </a:ext>
            </a:extLst>
          </p:cNvPr>
          <p:cNvSpPr>
            <a:spLocks noGrp="1"/>
          </p:cNvSpPr>
          <p:nvPr>
            <p:ph idx="1"/>
          </p:nvPr>
        </p:nvSpPr>
        <p:spPr>
          <a:xfrm>
            <a:off x="838200" y="1161826"/>
            <a:ext cx="10515600" cy="5464885"/>
          </a:xfrm>
        </p:spPr>
        <p:txBody>
          <a:bodyPr>
            <a:normAutofit/>
          </a:bodyPr>
          <a:lstStyle/>
          <a:p>
            <a:pPr marL="0" indent="0">
              <a:buNone/>
            </a:pPr>
            <a:r>
              <a:rPr lang="en-US" sz="3200" dirty="0">
                <a:latin typeface="Comic Sans MS" panose="030F0702030302020204" pitchFamily="66" charset="0"/>
              </a:rPr>
              <a:t>Can you complete the patterns:</a:t>
            </a:r>
          </a:p>
          <a:p>
            <a:pPr marL="0" indent="0">
              <a:buNone/>
            </a:pPr>
            <a:endParaRPr lang="en-US" sz="3200" dirty="0">
              <a:latin typeface="Comic Sans MS" panose="030F0702030302020204" pitchFamily="66" charset="0"/>
            </a:endParaRPr>
          </a:p>
          <a:p>
            <a:pPr marL="0" indent="0">
              <a:buNone/>
            </a:pPr>
            <a:r>
              <a:rPr lang="en-US" sz="3200" dirty="0">
                <a:latin typeface="Comic Sans MS" panose="030F0702030302020204" pitchFamily="66" charset="0"/>
              </a:rPr>
              <a:t>0, 3, 6, </a:t>
            </a:r>
            <a:r>
              <a:rPr lang="en-US" sz="3200" dirty="0">
                <a:solidFill>
                  <a:srgbClr val="FF0000"/>
                </a:solidFill>
                <a:latin typeface="Comic Sans MS" panose="030F0702030302020204" pitchFamily="66" charset="0"/>
              </a:rPr>
              <a:t>9, 12, 15, 18.</a:t>
            </a:r>
            <a:endParaRPr lang="en-US" sz="3200" dirty="0">
              <a:latin typeface="Comic Sans MS" panose="030F0702030302020204" pitchFamily="66" charset="0"/>
            </a:endParaRPr>
          </a:p>
          <a:p>
            <a:pPr marL="0" indent="0">
              <a:buNone/>
            </a:pPr>
            <a:endParaRPr lang="en-US" sz="3200" dirty="0">
              <a:latin typeface="Comic Sans MS" panose="030F0702030302020204" pitchFamily="66" charset="0"/>
            </a:endParaRPr>
          </a:p>
          <a:p>
            <a:pPr marL="0" indent="0">
              <a:buNone/>
            </a:pPr>
            <a:r>
              <a:rPr lang="en-US" sz="3200" dirty="0">
                <a:latin typeface="Comic Sans MS" panose="030F0702030302020204" pitchFamily="66" charset="0"/>
              </a:rPr>
              <a:t>18, </a:t>
            </a:r>
            <a:r>
              <a:rPr lang="en-US" sz="3200" dirty="0">
                <a:solidFill>
                  <a:srgbClr val="FF0000"/>
                </a:solidFill>
                <a:latin typeface="Comic Sans MS" panose="030F0702030302020204" pitchFamily="66" charset="0"/>
              </a:rPr>
              <a:t>15,</a:t>
            </a:r>
            <a:r>
              <a:rPr lang="en-US" sz="3200" dirty="0">
                <a:latin typeface="Comic Sans MS" panose="030F0702030302020204" pitchFamily="66" charset="0"/>
              </a:rPr>
              <a:t> 12, </a:t>
            </a:r>
            <a:r>
              <a:rPr lang="en-US" sz="3200" dirty="0">
                <a:solidFill>
                  <a:srgbClr val="FF0000"/>
                </a:solidFill>
                <a:latin typeface="Comic Sans MS" panose="030F0702030302020204" pitchFamily="66" charset="0"/>
              </a:rPr>
              <a:t>9, 6, 3. </a:t>
            </a:r>
          </a:p>
          <a:p>
            <a:pPr marL="0" indent="0">
              <a:buNone/>
            </a:pPr>
            <a:endParaRPr lang="en-US" sz="3200" dirty="0">
              <a:solidFill>
                <a:srgbClr val="FF0000"/>
              </a:solidFill>
              <a:latin typeface="Comic Sans MS" panose="030F0702030302020204" pitchFamily="66" charset="0"/>
            </a:endParaRPr>
          </a:p>
          <a:p>
            <a:pPr marL="0" indent="0">
              <a:buNone/>
            </a:pPr>
            <a:r>
              <a:rPr lang="en-US" sz="3200" dirty="0">
                <a:latin typeface="Comic Sans MS" panose="030F0702030302020204" pitchFamily="66" charset="0"/>
              </a:rPr>
              <a:t>24, </a:t>
            </a:r>
            <a:r>
              <a:rPr lang="en-US" sz="3200" dirty="0">
                <a:solidFill>
                  <a:srgbClr val="FF0000"/>
                </a:solidFill>
                <a:latin typeface="Comic Sans MS" panose="030F0702030302020204" pitchFamily="66" charset="0"/>
              </a:rPr>
              <a:t>27,</a:t>
            </a:r>
            <a:r>
              <a:rPr lang="en-US" sz="3200" dirty="0">
                <a:latin typeface="Comic Sans MS" panose="030F0702030302020204" pitchFamily="66" charset="0"/>
              </a:rPr>
              <a:t> 30, </a:t>
            </a:r>
            <a:r>
              <a:rPr lang="en-US" sz="3200" dirty="0">
                <a:solidFill>
                  <a:srgbClr val="FF0000"/>
                </a:solidFill>
                <a:latin typeface="Comic Sans MS" panose="030F0702030302020204" pitchFamily="66" charset="0"/>
              </a:rPr>
              <a:t>33, 36, 39.</a:t>
            </a:r>
            <a:r>
              <a:rPr lang="en-US" sz="3200" dirty="0">
                <a:latin typeface="Comic Sans MS" panose="030F0702030302020204" pitchFamily="66" charset="0"/>
              </a:rPr>
              <a:t> </a:t>
            </a:r>
          </a:p>
          <a:p>
            <a:pPr marL="0" indent="0">
              <a:buNone/>
            </a:pPr>
            <a:endParaRPr lang="en-US" sz="3200" dirty="0">
              <a:latin typeface="Comic Sans MS" panose="030F0702030302020204" pitchFamily="66" charset="0"/>
            </a:endParaRPr>
          </a:p>
          <a:p>
            <a:pPr marL="0" indent="0">
              <a:buNone/>
            </a:pPr>
            <a:r>
              <a:rPr lang="en-US" sz="3200" dirty="0">
                <a:latin typeface="Comic Sans MS" panose="030F0702030302020204" pitchFamily="66" charset="0"/>
              </a:rPr>
              <a:t>How did you work out your answer?</a:t>
            </a:r>
          </a:p>
        </p:txBody>
      </p:sp>
    </p:spTree>
    <p:extLst>
      <p:ext uri="{BB962C8B-B14F-4D97-AF65-F5344CB8AC3E}">
        <p14:creationId xmlns:p14="http://schemas.microsoft.com/office/powerpoint/2010/main" val="1496685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CF8A8-4669-43FD-9CE2-16B0DC19D999}"/>
              </a:ext>
            </a:extLst>
          </p:cNvPr>
          <p:cNvSpPr>
            <a:spLocks noGrp="1"/>
          </p:cNvSpPr>
          <p:nvPr>
            <p:ph type="title"/>
          </p:nvPr>
        </p:nvSpPr>
        <p:spPr>
          <a:xfrm>
            <a:off x="838200" y="0"/>
            <a:ext cx="10515600" cy="1109775"/>
          </a:xfrm>
        </p:spPr>
        <p:txBody>
          <a:bodyPr/>
          <a:lstStyle/>
          <a:p>
            <a:pPr algn="ctr"/>
            <a:r>
              <a:rPr lang="en-US" u="sng" dirty="0">
                <a:latin typeface="Comic Sans MS" panose="030F0702030302020204" pitchFamily="66" charset="0"/>
              </a:rPr>
              <a:t>How do we work out a pattern? </a:t>
            </a:r>
          </a:p>
        </p:txBody>
      </p:sp>
      <p:sp>
        <p:nvSpPr>
          <p:cNvPr id="3" name="Content Placeholder 2">
            <a:extLst>
              <a:ext uri="{FF2B5EF4-FFF2-40B4-BE49-F238E27FC236}">
                <a16:creationId xmlns:a16="http://schemas.microsoft.com/office/drawing/2014/main" id="{830A39E8-884D-4362-8D94-137401A0A466}"/>
              </a:ext>
            </a:extLst>
          </p:cNvPr>
          <p:cNvSpPr>
            <a:spLocks noGrp="1"/>
          </p:cNvSpPr>
          <p:nvPr>
            <p:ph idx="1"/>
          </p:nvPr>
        </p:nvSpPr>
        <p:spPr>
          <a:xfrm>
            <a:off x="838200" y="1109775"/>
            <a:ext cx="10515600" cy="5624512"/>
          </a:xfrm>
        </p:spPr>
        <p:txBody>
          <a:bodyPr>
            <a:normAutofit fontScale="92500" lnSpcReduction="10000"/>
          </a:bodyPr>
          <a:lstStyle/>
          <a:p>
            <a:pPr marL="0" indent="0">
              <a:buNone/>
            </a:pPr>
            <a:r>
              <a:rPr lang="en-US" dirty="0">
                <a:latin typeface="Comic Sans MS" panose="030F0702030302020204" pitchFamily="66" charset="0"/>
              </a:rPr>
              <a:t>First, we need to look at the numbers that we have already been given. Are they getting bigger or smaller? If they are getting bigger then we are counting up. If they are getting smaller, we are counting down.</a:t>
            </a:r>
          </a:p>
          <a:p>
            <a:pPr marL="0" indent="0">
              <a:buNone/>
            </a:pPr>
            <a:endParaRPr lang="en-US" dirty="0">
              <a:latin typeface="Comic Sans MS" panose="030F0702030302020204" pitchFamily="66" charset="0"/>
            </a:endParaRPr>
          </a:p>
          <a:p>
            <a:pPr marL="0" indent="0">
              <a:buNone/>
            </a:pPr>
            <a:r>
              <a:rPr lang="en-US" dirty="0">
                <a:latin typeface="Comic Sans MS" panose="030F0702030302020204" pitchFamily="66" charset="0"/>
              </a:rPr>
              <a:t>Then we have to work out which multiple we are counting in. We can do this by finding the difference between two of the numbers we are given that are next to each other. </a:t>
            </a:r>
          </a:p>
          <a:p>
            <a:pPr marL="0" indent="0">
              <a:buNone/>
            </a:pPr>
            <a:endParaRPr lang="en-US" dirty="0">
              <a:latin typeface="Comic Sans MS" panose="030F0702030302020204" pitchFamily="66" charset="0"/>
            </a:endParaRPr>
          </a:p>
          <a:p>
            <a:pPr marL="0" indent="0">
              <a:buNone/>
            </a:pPr>
            <a:r>
              <a:rPr lang="en-US" sz="2800" dirty="0">
                <a:solidFill>
                  <a:srgbClr val="FF0000"/>
                </a:solidFill>
                <a:latin typeface="Comic Sans MS" panose="030F0702030302020204" pitchFamily="66" charset="0"/>
              </a:rPr>
              <a:t>0, 3, 6, __, __, __, __. </a:t>
            </a:r>
          </a:p>
          <a:p>
            <a:pPr marL="0" indent="0">
              <a:buNone/>
            </a:pPr>
            <a:endParaRPr lang="en-US" sz="2800" dirty="0">
              <a:solidFill>
                <a:srgbClr val="FF0000"/>
              </a:solidFill>
              <a:latin typeface="Comic Sans MS" panose="030F0702030302020204" pitchFamily="66" charset="0"/>
            </a:endParaRPr>
          </a:p>
          <a:p>
            <a:pPr marL="0" indent="0">
              <a:buNone/>
            </a:pPr>
            <a:r>
              <a:rPr lang="en-US" dirty="0">
                <a:latin typeface="Comic Sans MS" panose="030F0702030302020204" pitchFamily="66" charset="0"/>
              </a:rPr>
              <a:t>The difference between 3 and 6 is 3 so we are counting in 3s. To check this, we can look at the difference between 0 and 3 which is also 3. The numbers are getting bigger so we are counting up.</a:t>
            </a:r>
            <a:endParaRPr lang="en-US" sz="2800" dirty="0">
              <a:latin typeface="Comic Sans MS" panose="030F0702030302020204" pitchFamily="66" charset="0"/>
            </a:endParaRPr>
          </a:p>
          <a:p>
            <a:pPr marL="0" indent="0">
              <a:buNone/>
            </a:pPr>
            <a:endParaRPr lang="en-US" dirty="0">
              <a:latin typeface="Comic Sans MS" panose="030F0702030302020204" pitchFamily="66" charset="0"/>
            </a:endParaRPr>
          </a:p>
          <a:p>
            <a:pPr marL="0" indent="0">
              <a:buNone/>
            </a:pPr>
            <a:endParaRPr lang="en-US" dirty="0">
              <a:latin typeface="Comic Sans MS" panose="030F0702030302020204" pitchFamily="66" charset="0"/>
            </a:endParaRPr>
          </a:p>
          <a:p>
            <a:pPr marL="0" indent="0">
              <a:buNone/>
            </a:pPr>
            <a:endParaRPr lang="en-US" dirty="0">
              <a:latin typeface="Comic Sans MS" panose="030F0702030302020204" pitchFamily="66" charset="0"/>
            </a:endParaRPr>
          </a:p>
        </p:txBody>
      </p:sp>
    </p:spTree>
    <p:extLst>
      <p:ext uri="{BB962C8B-B14F-4D97-AF65-F5344CB8AC3E}">
        <p14:creationId xmlns:p14="http://schemas.microsoft.com/office/powerpoint/2010/main" val="2700628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FE734-B46E-43C3-BB17-800E36C17F94}"/>
              </a:ext>
            </a:extLst>
          </p:cNvPr>
          <p:cNvSpPr>
            <a:spLocks noGrp="1"/>
          </p:cNvSpPr>
          <p:nvPr>
            <p:ph type="title"/>
          </p:nvPr>
        </p:nvSpPr>
        <p:spPr/>
        <p:txBody>
          <a:bodyPr/>
          <a:lstStyle/>
          <a:p>
            <a:pPr algn="ctr"/>
            <a:r>
              <a:rPr lang="en-US" u="sng" dirty="0">
                <a:latin typeface="Comic Sans MS" panose="030F0702030302020204" pitchFamily="66" charset="0"/>
              </a:rPr>
              <a:t>YR2 task</a:t>
            </a:r>
          </a:p>
        </p:txBody>
      </p:sp>
      <p:sp>
        <p:nvSpPr>
          <p:cNvPr id="3" name="Content Placeholder 2">
            <a:extLst>
              <a:ext uri="{FF2B5EF4-FFF2-40B4-BE49-F238E27FC236}">
                <a16:creationId xmlns:a16="http://schemas.microsoft.com/office/drawing/2014/main" id="{B122154A-0CCA-4FB9-9678-76DAC251F8D6}"/>
              </a:ext>
            </a:extLst>
          </p:cNvPr>
          <p:cNvSpPr>
            <a:spLocks noGrp="1"/>
          </p:cNvSpPr>
          <p:nvPr>
            <p:ph idx="1"/>
          </p:nvPr>
        </p:nvSpPr>
        <p:spPr>
          <a:xfrm>
            <a:off x="5690794" y="1825625"/>
            <a:ext cx="5663005" cy="4667250"/>
          </a:xfrm>
        </p:spPr>
        <p:txBody>
          <a:bodyPr>
            <a:normAutofit/>
          </a:bodyPr>
          <a:lstStyle/>
          <a:p>
            <a:pPr>
              <a:lnSpc>
                <a:spcPct val="107000"/>
              </a:lnSpc>
              <a:spcAft>
                <a:spcPts val="800"/>
              </a:spcAft>
            </a:pPr>
            <a:r>
              <a:rPr lang="en-US" sz="2400" dirty="0">
                <a:effectLst/>
                <a:latin typeface="Comic Sans MS" panose="030F0702030302020204" pitchFamily="66" charset="0"/>
                <a:ea typeface="Calibri" panose="020F0502020204030204" pitchFamily="34" charset="0"/>
                <a:cs typeface="Calibri" panose="020F0502020204030204" pitchFamily="34" charset="0"/>
              </a:rPr>
              <a:t>Complete the consolidation activity. Use the patterns to work out which multiple you need to count in. Use hundred squares or resources to help count on if struggling. </a:t>
            </a:r>
          </a:p>
          <a:p>
            <a:pPr>
              <a:lnSpc>
                <a:spcPct val="107000"/>
              </a:lnSpc>
              <a:spcAft>
                <a:spcPts val="800"/>
              </a:spcAft>
            </a:pPr>
            <a:r>
              <a:rPr lang="en-US" sz="2400" dirty="0">
                <a:latin typeface="Comic Sans MS" panose="030F0702030302020204" pitchFamily="66" charset="0"/>
                <a:ea typeface="Calibri" panose="020F0502020204030204" pitchFamily="34" charset="0"/>
                <a:cs typeface="Calibri" panose="020F0502020204030204" pitchFamily="34" charset="0"/>
              </a:rPr>
              <a:t>E</a:t>
            </a:r>
            <a:r>
              <a:rPr lang="en-US" sz="2400" dirty="0">
                <a:effectLst/>
                <a:latin typeface="Comic Sans MS" panose="030F0702030302020204" pitchFamily="66" charset="0"/>
                <a:ea typeface="Calibri" panose="020F0502020204030204" pitchFamily="34" charset="0"/>
                <a:cs typeface="Calibri" panose="020F0502020204030204" pitchFamily="34" charset="0"/>
              </a:rPr>
              <a:t>XT: Choose a starting number that is not a multiple of 2,5,10 or 3 and create a counting pattern for a friend to complete.</a:t>
            </a:r>
            <a:endParaRPr lang="en-US" sz="2400" dirty="0">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A20DEF5F-A5F8-405D-8E45-2BC8697160DC}"/>
              </a:ext>
            </a:extLst>
          </p:cNvPr>
          <p:cNvPicPr>
            <a:picLocks noChangeAspect="1"/>
          </p:cNvPicPr>
          <p:nvPr/>
        </p:nvPicPr>
        <p:blipFill rotWithShape="1">
          <a:blip r:embed="rId2"/>
          <a:srcRect l="32875" t="19555" r="32750" b="5325"/>
          <a:stretch/>
        </p:blipFill>
        <p:spPr>
          <a:xfrm>
            <a:off x="1086522" y="1470212"/>
            <a:ext cx="4191000" cy="5151755"/>
          </a:xfrm>
          <a:prstGeom prst="rect">
            <a:avLst/>
          </a:prstGeom>
        </p:spPr>
      </p:pic>
    </p:spTree>
    <p:extLst>
      <p:ext uri="{BB962C8B-B14F-4D97-AF65-F5344CB8AC3E}">
        <p14:creationId xmlns:p14="http://schemas.microsoft.com/office/powerpoint/2010/main" val="22601208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8.9|0.9|1|1.4|12.3|11.9|16.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653</Words>
  <Application>Microsoft Office PowerPoint</Application>
  <PresentationFormat>Widescreen</PresentationFormat>
  <Paragraphs>87</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Comic Sans MS</vt:lpstr>
      <vt:lpstr>Office Theme</vt:lpstr>
      <vt:lpstr>Place Value </vt:lpstr>
      <vt:lpstr>YR2 LO: To consolidate my understanding of counting in 2/5/10/3s. </vt:lpstr>
      <vt:lpstr>YR3 LO: To count from 0 in multiplies of 50.</vt:lpstr>
      <vt:lpstr>PowerPoint Presentation</vt:lpstr>
      <vt:lpstr>Starter: Counting in 3s</vt:lpstr>
      <vt:lpstr>Starter: Counting in 3s</vt:lpstr>
      <vt:lpstr>PowerPoint Presentation</vt:lpstr>
      <vt:lpstr>How do we work out a pattern? </vt:lpstr>
      <vt:lpstr>YR2 task</vt:lpstr>
      <vt:lpstr>PowerPoint Presentation</vt:lpstr>
      <vt:lpstr>PowerPoint Presentation</vt:lpstr>
      <vt:lpstr>Counting in multiples of 50</vt:lpstr>
      <vt:lpstr>Counting in 50s - Year 4 - P5 - Maths - Home Learning with BBC Bitesize - BBC Bitesize</vt:lpstr>
      <vt:lpstr>YR3 task</vt:lpstr>
      <vt:lpstr>YR2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Value</dc:title>
  <dc:creator>A Chhibber</dc:creator>
  <cp:lastModifiedBy>A Chhibber</cp:lastModifiedBy>
  <cp:revision>295</cp:revision>
  <dcterms:created xsi:type="dcterms:W3CDTF">2021-09-06T20:47:37Z</dcterms:created>
  <dcterms:modified xsi:type="dcterms:W3CDTF">2021-09-26T14:29:26Z</dcterms:modified>
</cp:coreProperties>
</file>