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435" r:id="rId4"/>
    <p:sldId id="430" r:id="rId5"/>
    <p:sldId id="431" r:id="rId6"/>
    <p:sldId id="436" r:id="rId7"/>
    <p:sldId id="364" r:id="rId8"/>
    <p:sldId id="365" r:id="rId9"/>
    <p:sldId id="437" r:id="rId10"/>
    <p:sldId id="360" r:id="rId11"/>
    <p:sldId id="419" r:id="rId12"/>
    <p:sldId id="438" r:id="rId13"/>
    <p:sldId id="414" r:id="rId14"/>
    <p:sldId id="420" r:id="rId15"/>
    <p:sldId id="439" r:id="rId16"/>
    <p:sldId id="415" r:id="rId17"/>
    <p:sldId id="421" r:id="rId18"/>
    <p:sldId id="440" r:id="rId19"/>
    <p:sldId id="416" r:id="rId20"/>
    <p:sldId id="427" r:id="rId21"/>
    <p:sldId id="441" r:id="rId22"/>
    <p:sldId id="402" r:id="rId23"/>
    <p:sldId id="403" r:id="rId24"/>
    <p:sldId id="442" r:id="rId25"/>
    <p:sldId id="434" r:id="rId26"/>
    <p:sldId id="432" r:id="rId27"/>
    <p:sldId id="4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 is less than 56.</a:t>
            </a:r>
          </a:p>
          <a:p>
            <a:r>
              <a:rPr lang="en-US" dirty="0"/>
              <a:t>17 is more than 9 </a:t>
            </a:r>
          </a:p>
          <a:p>
            <a:r>
              <a:rPr lang="en-US" dirty="0"/>
              <a:t>13 is equal to 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 can make any 3 digit number that starts with a 6 or 7.</a:t>
            </a:r>
          </a:p>
          <a:p>
            <a:r>
              <a:rPr lang="en-US" dirty="0"/>
              <a:t>Chn can make a 3 digit number with 2 hundreds and 7 tens.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Lesson 8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numbers to each statement so that it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E87A05-EF76-41A8-BB59-347F22D0895A}"/>
              </a:ext>
            </a:extLst>
          </p:cNvPr>
          <p:cNvGraphicFramePr>
            <a:graphicFrameLocks noGrp="1"/>
          </p:cNvGraphicFramePr>
          <p:nvPr/>
        </p:nvGraphicFramePr>
        <p:xfrm>
          <a:off x="2649988" y="1721691"/>
          <a:ext cx="3182433" cy="34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1761781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7151104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9708586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6164391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tens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59082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64544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4904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6452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82753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F5ACF5-FDFD-4EEE-A7C4-F18297B89869}"/>
              </a:ext>
            </a:extLst>
          </p:cNvPr>
          <p:cNvSpPr/>
          <p:nvPr/>
        </p:nvSpPr>
        <p:spPr>
          <a:xfrm>
            <a:off x="7952478" y="1721691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182059-9A11-4EBB-BC84-FE344644E50C}"/>
              </a:ext>
            </a:extLst>
          </p:cNvPr>
          <p:cNvSpPr/>
          <p:nvPr/>
        </p:nvSpPr>
        <p:spPr>
          <a:xfrm>
            <a:off x="7952478" y="3019569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2 tens and 3 ones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74EE69-2335-4554-BEC0-8F2239DEF7EC}"/>
              </a:ext>
            </a:extLst>
          </p:cNvPr>
          <p:cNvSpPr/>
          <p:nvPr/>
        </p:nvSpPr>
        <p:spPr>
          <a:xfrm>
            <a:off x="7952478" y="4317447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55499-121A-44A1-9208-D63CBBB4B0FB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numbers to each statement so that it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5DC6A3-ABEA-42F0-B31E-F627CD68F83B}"/>
              </a:ext>
            </a:extLst>
          </p:cNvPr>
          <p:cNvCxnSpPr>
            <a:endCxn id="12" idx="1"/>
          </p:cNvCxnSpPr>
          <p:nvPr/>
        </p:nvCxnSpPr>
        <p:spPr>
          <a:xfrm>
            <a:off x="5832421" y="2024109"/>
            <a:ext cx="2120057" cy="1430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929511-202D-4A13-9BF3-F5DA43EA01B9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5832421" y="3454575"/>
            <a:ext cx="2120057" cy="1297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E104E1-EA24-425E-8DCD-675F18F66D9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832421" y="2156697"/>
            <a:ext cx="2120057" cy="25957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E2F23E-AF6D-462E-85A4-1FED44CBB028}"/>
              </a:ext>
            </a:extLst>
          </p:cNvPr>
          <p:cNvSpPr/>
          <p:nvPr/>
        </p:nvSpPr>
        <p:spPr>
          <a:xfrm>
            <a:off x="7952478" y="4317447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7D75C0-F1D3-4C11-BAFB-E2A5BCD2F575}"/>
              </a:ext>
            </a:extLst>
          </p:cNvPr>
          <p:cNvGraphicFramePr>
            <a:graphicFrameLocks noGrp="1"/>
          </p:cNvGraphicFramePr>
          <p:nvPr/>
        </p:nvGraphicFramePr>
        <p:xfrm>
          <a:off x="2649988" y="1721691"/>
          <a:ext cx="3182433" cy="34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1761781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7151104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9708586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6164391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tens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59082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64544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49040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6452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82753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4795F0-F8D9-4684-852C-FABD33B9B611}"/>
              </a:ext>
            </a:extLst>
          </p:cNvPr>
          <p:cNvSpPr/>
          <p:nvPr/>
        </p:nvSpPr>
        <p:spPr>
          <a:xfrm>
            <a:off x="7952478" y="1721691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5CC0C3-1379-405C-984D-0C116969DB67}"/>
              </a:ext>
            </a:extLst>
          </p:cNvPr>
          <p:cNvSpPr/>
          <p:nvPr/>
        </p:nvSpPr>
        <p:spPr>
          <a:xfrm>
            <a:off x="7952478" y="3019569"/>
            <a:ext cx="1455843" cy="8700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2 tens and 3 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A71A8-88BD-43C0-B3DB-FD3EA465C4BA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84311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3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numbers that could be used to complete the following statement.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8EB45F-FC5A-4955-BF78-6F64321C7DBF}"/>
              </a:ext>
            </a:extLst>
          </p:cNvPr>
          <p:cNvGrpSpPr/>
          <p:nvPr/>
        </p:nvGrpSpPr>
        <p:grpSpPr>
          <a:xfrm>
            <a:off x="3951060" y="3482386"/>
            <a:ext cx="4289883" cy="2264480"/>
            <a:chOff x="808470" y="4543628"/>
            <a:chExt cx="2001262" cy="10563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1D893B-F581-4324-9392-6191169EA665}"/>
                </a:ext>
              </a:extLst>
            </p:cNvPr>
            <p:cNvSpPr txBox="1"/>
            <p:nvPr/>
          </p:nvSpPr>
          <p:spPr>
            <a:xfrm>
              <a:off x="811542" y="4543628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40 and 5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F88D8F-9AA0-425B-95D4-CB27C437D8E1}"/>
                </a:ext>
              </a:extLst>
            </p:cNvPr>
            <p:cNvSpPr txBox="1"/>
            <p:nvPr/>
          </p:nvSpPr>
          <p:spPr>
            <a:xfrm>
              <a:off x="1945732" y="5168024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31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25A167-38B3-4C68-A94C-8064C1A86484}"/>
                </a:ext>
              </a:extLst>
            </p:cNvPr>
            <p:cNvSpPr txBox="1"/>
            <p:nvPr/>
          </p:nvSpPr>
          <p:spPr>
            <a:xfrm>
              <a:off x="1945732" y="4543628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85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55C4EC-CCA7-4BD3-AD46-335641AC74FF}"/>
                </a:ext>
              </a:extLst>
            </p:cNvPr>
            <p:cNvSpPr txBox="1"/>
            <p:nvPr/>
          </p:nvSpPr>
          <p:spPr>
            <a:xfrm>
              <a:off x="808470" y="5168024"/>
              <a:ext cx="864000" cy="432000"/>
            </a:xfrm>
            <a:prstGeom prst="flowChartAlternateProcess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90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F821F7-0B0A-4CFC-8DFE-5EDFFA83996D}"/>
              </a:ext>
            </a:extLst>
          </p:cNvPr>
          <p:cNvGraphicFramePr>
            <a:graphicFrameLocks noGrp="1"/>
          </p:cNvGraphicFramePr>
          <p:nvPr/>
        </p:nvGraphicFramePr>
        <p:xfrm>
          <a:off x="2893479" y="1840398"/>
          <a:ext cx="6405042" cy="115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41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66214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46941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157538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2DE3672-6509-4176-83FF-017AB3F9FD3C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0285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numbers that could be used to complete the following statement.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D893B-F581-4324-9392-6191169EA665}"/>
              </a:ext>
            </a:extLst>
          </p:cNvPr>
          <p:cNvSpPr txBox="1"/>
          <p:nvPr/>
        </p:nvSpPr>
        <p:spPr>
          <a:xfrm>
            <a:off x="3957645" y="3482387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40 and 5</a:t>
            </a:r>
            <a:endParaRPr lang="en-GB" sz="3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88D8F-9AA0-425B-95D4-CB27C437D8E1}"/>
              </a:ext>
            </a:extLst>
          </p:cNvPr>
          <p:cNvSpPr txBox="1"/>
          <p:nvPr/>
        </p:nvSpPr>
        <p:spPr>
          <a:xfrm>
            <a:off x="6388882" y="4820836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31</a:t>
            </a:r>
            <a:endParaRPr lang="en-GB" sz="3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5A167-38B3-4C68-A94C-8064C1A86484}"/>
              </a:ext>
            </a:extLst>
          </p:cNvPr>
          <p:cNvSpPr txBox="1"/>
          <p:nvPr/>
        </p:nvSpPr>
        <p:spPr>
          <a:xfrm>
            <a:off x="6388882" y="3482387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85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5C4EC-CCA7-4BD3-AD46-335641AC74FF}"/>
              </a:ext>
            </a:extLst>
          </p:cNvPr>
          <p:cNvSpPr txBox="1"/>
          <p:nvPr/>
        </p:nvSpPr>
        <p:spPr>
          <a:xfrm>
            <a:off x="3951060" y="4820836"/>
            <a:ext cx="1852061" cy="926031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90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74673FA-5B4C-45E6-9189-11AB16486987}"/>
              </a:ext>
            </a:extLst>
          </p:cNvPr>
          <p:cNvGraphicFramePr>
            <a:graphicFrameLocks noGrp="1"/>
          </p:cNvGraphicFramePr>
          <p:nvPr/>
        </p:nvGraphicFramePr>
        <p:xfrm>
          <a:off x="2893479" y="1840398"/>
          <a:ext cx="6405042" cy="115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41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66214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46941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157538"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2D3924D-3692-4439-8D31-3B343DD53027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49836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3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108DE7-BF1B-408D-9721-DC3554F4E32F}"/>
              </a:ext>
            </a:extLst>
          </p:cNvPr>
          <p:cNvGraphicFramePr>
            <a:graphicFrameLocks noGrp="1"/>
          </p:cNvGraphicFramePr>
          <p:nvPr/>
        </p:nvGraphicFramePr>
        <p:xfrm>
          <a:off x="1925349" y="2286232"/>
          <a:ext cx="8341302" cy="1540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5843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609686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3375773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54068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latin typeface="Century Gothic" panose="020B0502020202020204" pitchFamily="34" charset="0"/>
                        </a:rPr>
                        <a:t>sixty-eight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latin typeface="Century Gothic" panose="020B0502020202020204" pitchFamily="34" charset="0"/>
                        </a:rPr>
                        <a:t>seventy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B8C8FEC-D558-4C8A-A2BA-16042D43C650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4422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108DE7-BF1B-408D-9721-DC3554F4E32F}"/>
              </a:ext>
            </a:extLst>
          </p:cNvPr>
          <p:cNvGraphicFramePr>
            <a:graphicFrameLocks noGrp="1"/>
          </p:cNvGraphicFramePr>
          <p:nvPr/>
        </p:nvGraphicFramePr>
        <p:xfrm>
          <a:off x="1925349" y="2286232"/>
          <a:ext cx="8341302" cy="1540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5843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609686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3375773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54068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sixty-eight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seventy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4190C8-3058-49F9-8D24-AD4AB33D67A4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0969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47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&lt;, &gt; or =.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E9B8A7-9447-45B8-9637-B8C8D249FEF5}"/>
              </a:ext>
            </a:extLst>
          </p:cNvPr>
          <p:cNvGraphicFramePr>
            <a:graphicFrameLocks noGrp="1"/>
          </p:cNvGraphicFramePr>
          <p:nvPr/>
        </p:nvGraphicFramePr>
        <p:xfrm>
          <a:off x="2594447" y="2870699"/>
          <a:ext cx="7003109" cy="1400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24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80124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400621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17 and 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EDD63A-FEC8-41E4-9075-CE768BDFECF7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7454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consolidate my understanding of comparing and ordering objects and numbers. </a:t>
            </a:r>
            <a:endParaRPr lang="en-US" sz="8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amounts accurately.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partition numbers to help order them.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numbers using &gt;, &lt; and =.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&lt;, &gt; or =.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E9B8A7-9447-45B8-9637-B8C8D249FEF5}"/>
              </a:ext>
            </a:extLst>
          </p:cNvPr>
          <p:cNvGraphicFramePr>
            <a:graphicFrameLocks noGrp="1"/>
          </p:cNvGraphicFramePr>
          <p:nvPr/>
        </p:nvGraphicFramePr>
        <p:xfrm>
          <a:off x="2594447" y="2870699"/>
          <a:ext cx="7003109" cy="1400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244">
                  <a:extLst>
                    <a:ext uri="{9D8B030D-6E8A-4147-A177-3AD203B41FA5}">
                      <a16:colId xmlns:a16="http://schemas.microsoft.com/office/drawing/2014/main" val="3160972465"/>
                    </a:ext>
                  </a:extLst>
                </a:gridCol>
                <a:gridCol w="1400621">
                  <a:extLst>
                    <a:ext uri="{9D8B030D-6E8A-4147-A177-3AD203B41FA5}">
                      <a16:colId xmlns:a16="http://schemas.microsoft.com/office/drawing/2014/main" val="3317810078"/>
                    </a:ext>
                  </a:extLst>
                </a:gridCol>
                <a:gridCol w="2801244">
                  <a:extLst>
                    <a:ext uri="{9D8B030D-6E8A-4147-A177-3AD203B41FA5}">
                      <a16:colId xmlns:a16="http://schemas.microsoft.com/office/drawing/2014/main" val="2020340340"/>
                    </a:ext>
                  </a:extLst>
                </a:gridCol>
              </a:tblGrid>
              <a:tr h="1400621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17 and 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649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8D07CE-28D7-4CA9-AFF2-ED7A8ABADA80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92893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20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9879CC9-56A6-4744-B495-D78626C12BCF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0D4F49-DB63-4F66-B316-0CFD313755E4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36" name="Picture 3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E902239-C16B-4FC1-9200-5F9330280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C97E97B-70AA-426F-ADBF-49E8F0A27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430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79E6457-951F-48BC-89BE-2B62977B50F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10s to the place value chart to show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number greater than 969 but less than 1,000.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308EF-362C-4FD2-9457-26330176C285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3480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14B3ECD-5C64-4DE8-B1B9-DDA8267651A3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3CEB4-DD74-4223-B3D7-1E6B43AABC2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43" name="Picture 4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7EF675-9539-4997-B0C8-B53A03EAC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47483BF-F92D-4F3A-A36B-953A784E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430"/>
            <a:ext cx="8913124" cy="6322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6D5C8DD-7340-48B0-981C-C903455B5F6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10s to the place value chart to show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number greater than 969 but less than 1,000.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answers: any number of tens between 7 and 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BE152-C1B6-4ABD-AA86-7E1BA724A41C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98684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5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794" y="1825625"/>
            <a:ext cx="566300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varied fluency question sheet in your books. Make sure to read the questions carefully. You will have two sheets to complete.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 – Can you complete the ‘developing’ problem solving question sheet for your year group.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E1AB0-BBD9-4D3E-A758-994523DB4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2" t="13490" r="30912" b="17961"/>
          <a:stretch/>
        </p:blipFill>
        <p:spPr>
          <a:xfrm>
            <a:off x="570155" y="1650748"/>
            <a:ext cx="4776396" cy="47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B6CC3-790A-4E85-ABC8-4E2992B4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85A8B9-4A52-4AFE-A216-70E7E88CD8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Sarah is thinking of a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could she be thinking of?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91D7AFD-696B-4A44-9C2F-92015DDFCF2F}"/>
              </a:ext>
            </a:extLst>
          </p:cNvPr>
          <p:cNvSpPr/>
          <p:nvPr/>
        </p:nvSpPr>
        <p:spPr>
          <a:xfrm>
            <a:off x="4176474" y="1644231"/>
            <a:ext cx="5274098" cy="2146276"/>
          </a:xfrm>
          <a:prstGeom prst="wedgeRoundRectCallout">
            <a:avLst>
              <a:gd name="adj1" fmla="val -61069"/>
              <a:gd name="adj2" fmla="val 4146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greater than forty-two.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less than nine tens.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tens digit is one more than the ones digit.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B658D-1C83-4A54-B22D-5CDE791E40B2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57357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B6CC3-790A-4E85-ABC8-4E2992B4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85A8B9-4A52-4AFE-A216-70E7E88CD8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Sarah is thinking of a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could she be thinking of?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43, 54, 65, 76, 87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91D7AFD-696B-4A44-9C2F-92015DDFCF2F}"/>
              </a:ext>
            </a:extLst>
          </p:cNvPr>
          <p:cNvSpPr/>
          <p:nvPr/>
        </p:nvSpPr>
        <p:spPr>
          <a:xfrm>
            <a:off x="4176474" y="1644231"/>
            <a:ext cx="5274098" cy="2146276"/>
          </a:xfrm>
          <a:prstGeom prst="wedgeRoundRectCallout">
            <a:avLst>
              <a:gd name="adj1" fmla="val -61069"/>
              <a:gd name="adj2" fmla="val 4146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greater than forty-two.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less than nine tens.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tens digit is one more than the ones digit.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F277E-FB7F-4374-9042-02534C946E2C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71263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1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1D866AE-CC75-45B4-8CC3-CF2FFA2AB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0D40D7B-2F8B-488E-AD99-0C8DB12CD4D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symbols to compare the objects correctly.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B3BD2-5117-40B2-B566-319FCE669548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4353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91AD5D7-7280-4A9B-891C-1C40D1F15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216B983-A44E-4F68-B511-34870227A1B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symbols to compare the objects correctly.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1B93B-D81F-4D5A-AEAE-74D99D7DDBC4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9116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2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below to make as many numbers as you can that are greater in value than the number shown.</a:t>
            </a: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5023AE-1AE3-4136-AA6A-7903DE51EBAD}"/>
              </a:ext>
            </a:extLst>
          </p:cNvPr>
          <p:cNvSpPr/>
          <p:nvPr/>
        </p:nvSpPr>
        <p:spPr>
          <a:xfrm>
            <a:off x="6809305" y="2279518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2B79DA-A5C9-4CC6-9753-D159326AB4E9}"/>
              </a:ext>
            </a:extLst>
          </p:cNvPr>
          <p:cNvSpPr/>
          <p:nvPr/>
        </p:nvSpPr>
        <p:spPr>
          <a:xfrm>
            <a:off x="5622342" y="2290793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61073B-C4F8-4754-A418-C74C41C29705}"/>
              </a:ext>
            </a:extLst>
          </p:cNvPr>
          <p:cNvSpPr/>
          <p:nvPr/>
        </p:nvSpPr>
        <p:spPr>
          <a:xfrm>
            <a:off x="4435379" y="2290794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090C0A-8649-47E7-B1EC-1EE93383BABB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AF7EA-8F0B-42C0-8AED-C23D914051D3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DCDB2E9-07BD-44A5-8C95-AB0D87B4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7FA1E54-DBDB-4FF3-93D7-962009D6170E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9875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below to make as many numbers as you can that are greater in value than the number shown.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5023AE-1AE3-4136-AA6A-7903DE51EBAD}"/>
              </a:ext>
            </a:extLst>
          </p:cNvPr>
          <p:cNvSpPr/>
          <p:nvPr/>
        </p:nvSpPr>
        <p:spPr>
          <a:xfrm>
            <a:off x="6809305" y="2279518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2B79DA-A5C9-4CC6-9753-D159326AB4E9}"/>
              </a:ext>
            </a:extLst>
          </p:cNvPr>
          <p:cNvSpPr/>
          <p:nvPr/>
        </p:nvSpPr>
        <p:spPr>
          <a:xfrm>
            <a:off x="5622342" y="2290793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61073B-C4F8-4754-A418-C74C41C29705}"/>
              </a:ext>
            </a:extLst>
          </p:cNvPr>
          <p:cNvSpPr/>
          <p:nvPr/>
        </p:nvSpPr>
        <p:spPr>
          <a:xfrm>
            <a:off x="4435379" y="2290794"/>
            <a:ext cx="947316" cy="13234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3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3CD1E-DC43-48A0-B6D0-DF09746FE417}"/>
              </a:ext>
            </a:extLst>
          </p:cNvPr>
          <p:cNvGrpSpPr/>
          <p:nvPr/>
        </p:nvGrpSpPr>
        <p:grpSpPr>
          <a:xfrm>
            <a:off x="2603191" y="4095659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211B5F-241E-4A0C-9B24-CBB6AAB8DCA3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90A08F-A706-42B3-AE3E-F0D80DF14E26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9FAC41-88E1-4633-BA74-3E3D926BB338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0DF4CC-6C4D-4EB4-A00F-7A44D4064F6F}"/>
              </a:ext>
            </a:extLst>
          </p:cNvPr>
          <p:cNvGrpSpPr/>
          <p:nvPr/>
        </p:nvGrpSpPr>
        <p:grpSpPr>
          <a:xfrm>
            <a:off x="3887456" y="5102887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B744615-975B-4869-A3BB-40086E787648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2D803BA-5EDC-4222-A406-26F1623A1F79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425192B-4CC1-453D-82DB-A5E08113E386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350993-E57B-4D58-8F91-8A2926F09E22}"/>
              </a:ext>
            </a:extLst>
          </p:cNvPr>
          <p:cNvGrpSpPr/>
          <p:nvPr/>
        </p:nvGrpSpPr>
        <p:grpSpPr>
          <a:xfrm>
            <a:off x="5182958" y="4094651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00D8773-1705-4F2E-AA78-97C03B802E1C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A7BC867-ED77-4EB1-ACA0-B436CD73651A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A83F958-7919-438C-9A5E-32422758526F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985E33-3C31-45AE-A146-17D20E197A3B}"/>
              </a:ext>
            </a:extLst>
          </p:cNvPr>
          <p:cNvGrpSpPr/>
          <p:nvPr/>
        </p:nvGrpSpPr>
        <p:grpSpPr>
          <a:xfrm>
            <a:off x="6461901" y="5102887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A7CC2C0-BABB-4C5C-88FF-392CCF3C896C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4A5C124-4451-45B3-B00F-D479D72DB8F4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57AA412-7EF9-43AA-AAAA-CDDACF23565D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3D98C4-A07A-4B54-98DA-96DAF245FAF2}"/>
              </a:ext>
            </a:extLst>
          </p:cNvPr>
          <p:cNvGrpSpPr/>
          <p:nvPr/>
        </p:nvGrpSpPr>
        <p:grpSpPr>
          <a:xfrm>
            <a:off x="7756622" y="4094651"/>
            <a:ext cx="1836729" cy="747044"/>
            <a:chOff x="725848" y="4272692"/>
            <a:chExt cx="1836729" cy="747044"/>
          </a:xfrm>
          <a:solidFill>
            <a:schemeClr val="bg1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4B1F4A3-AEE0-4954-82E6-ACDAB07EF542}"/>
                </a:ext>
              </a:extLst>
            </p:cNvPr>
            <p:cNvSpPr/>
            <p:nvPr/>
          </p:nvSpPr>
          <p:spPr>
            <a:xfrm>
              <a:off x="137561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9C5B94F-B310-49AC-A65A-0C2DCC2239E2}"/>
                </a:ext>
              </a:extLst>
            </p:cNvPr>
            <p:cNvSpPr/>
            <p:nvPr/>
          </p:nvSpPr>
          <p:spPr>
            <a:xfrm>
              <a:off x="2027842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2C8640A-924D-43B4-BFE5-E3FBF73B81E2}"/>
                </a:ext>
              </a:extLst>
            </p:cNvPr>
            <p:cNvSpPr/>
            <p:nvPr/>
          </p:nvSpPr>
          <p:spPr>
            <a:xfrm>
              <a:off x="725848" y="4272692"/>
              <a:ext cx="534735" cy="747044"/>
            </a:xfrm>
            <a:prstGeom prst="roundRect">
              <a:avLst/>
            </a:prstGeom>
            <a:grpFill/>
            <a:ln w="28575"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2B1588-218E-47D7-984E-B3C734E80477}"/>
              </a:ext>
            </a:extLst>
          </p:cNvPr>
          <p:cNvGrpSpPr/>
          <p:nvPr/>
        </p:nvGrpSpPr>
        <p:grpSpPr>
          <a:xfrm>
            <a:off x="1595151" y="6454318"/>
            <a:ext cx="1364843" cy="403587"/>
            <a:chOff x="79697" y="6454317"/>
            <a:chExt cx="1188000" cy="4035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257139-C269-4DE2-B306-9EB8DDF5773D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38" name="Picture 3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F65CC31-E447-418D-8B5C-8CE385BB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F0494E3-0179-44E8-B2E0-46A67CE171FF}"/>
              </a:ext>
            </a:extLst>
          </p:cNvPr>
          <p:cNvSpPr txBox="1"/>
          <p:nvPr/>
        </p:nvSpPr>
        <p:spPr>
          <a:xfrm>
            <a:off x="9973798" y="599813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187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08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251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Comic Sans MS</vt:lpstr>
      <vt:lpstr>SassoonCRInfantMedium</vt:lpstr>
      <vt:lpstr>Office Theme</vt:lpstr>
      <vt:lpstr>Place Value </vt:lpstr>
      <vt:lpstr>LO: To consolidate my understanding of comparing and ordering objects and numbers.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243</cp:revision>
  <dcterms:created xsi:type="dcterms:W3CDTF">2021-09-06T20:47:37Z</dcterms:created>
  <dcterms:modified xsi:type="dcterms:W3CDTF">2021-09-19T11:34:25Z</dcterms:modified>
</cp:coreProperties>
</file>