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443" r:id="rId4"/>
    <p:sldId id="445" r:id="rId5"/>
    <p:sldId id="435" r:id="rId6"/>
    <p:sldId id="442" r:id="rId7"/>
    <p:sldId id="449" r:id="rId8"/>
    <p:sldId id="434" r:id="rId9"/>
    <p:sldId id="448" r:id="rId10"/>
    <p:sldId id="446" r:id="rId11"/>
    <p:sldId id="447" r:id="rId12"/>
    <p:sldId id="44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915" autoAdjust="0"/>
  </p:normalViewPr>
  <p:slideViewPr>
    <p:cSldViewPr snapToGrid="0">
      <p:cViewPr>
        <p:scale>
          <a:sx n="75" d="100"/>
          <a:sy n="75" d="100"/>
        </p:scale>
        <p:origin x="974" y="-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FE48-58CC-4FC9-8153-874D09E9D871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71C4-D818-45D2-9882-8C4A31C95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hundred square to practice counting in 2s 5s and 10 in multiples of numbers before starting at random numbers.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30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video at 1min. Stop at 5:35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6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1BDC-5BE5-42AC-8874-3733C78B2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13552-E92B-44F5-83B1-60BF9448E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8C7D6-80AC-4DC5-9258-9DFBDDC5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ED0B9-E244-4E63-BF94-C199B71F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C24DE-7B48-4DEB-8E04-3175B429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F8FB-F114-4309-ACB5-AB614543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3BCA4-EBE1-4922-8826-1D0274E87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D55DE-A7A0-44F3-B184-FC74D4A6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EF68B-5D4D-451A-BAE7-022505D0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951-58D0-4B5B-954D-4E4FA34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43FDA-7C47-43B4-B684-E404D6109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72F-AFC2-4B91-8967-CEA484707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FDDA-9F88-420E-8C49-80131833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89CB1-EB36-4449-BFB6-B0EE24AF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2AC79-D1A5-4ADC-ADEF-5900EC5B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5F57-0DBF-4524-8DF3-91D3C43D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AF87-9C49-4A90-B370-303556A5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35E3-6D9C-4D5A-944A-723FF09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D4579-5888-4834-BA50-6EA5B219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2AB11-8629-41EF-808F-C8ECDBE6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3F2D-6677-408F-B91F-DFA5A282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60426-CD2A-4C39-AFF2-F0CB76EB4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3EF70-01DE-4F41-A8B1-55CF88B7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1C62F-81B7-4B96-8066-BC622E0F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53E7A-2341-4DDB-B64E-8B56BE31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ACB6-5E82-4C42-B283-26E590CB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068B-9C65-4FBC-B81D-2858F2457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934E9-52F9-4F9F-8E15-54923C81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C9607-8DE2-4999-B797-6441CD75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4C25-E044-424B-AE20-C0B8B754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969A8-A520-4916-8EE6-049CB33F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DB1C-1A09-4425-8985-42BBEDBC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5D6B8-E5ED-467F-A572-0F70EF74C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0B71E-38A6-40D6-8BE9-B6218CEA6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7BFE0-5E30-43C3-ABB8-96AC5A93C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A3189-9496-4638-A6FD-B4494AA02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39A37C-93C5-4B96-9497-1D4D5FAF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12E3D-B208-4AE0-AF81-1765089F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723CF-745F-4AC9-8B4F-32E795E6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8C20-4A54-4B04-9D3F-A04128AA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7B1B4-3802-410B-BC6F-85893C2F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22BCF-556C-4A4F-AFFF-4C99BF51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241BD-1251-4B12-BF82-51A8E799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2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806FB-D661-476E-B8AF-E71BB4D9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9D1EA-AF91-4285-89C5-821B1212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A6CF1-A6D8-4F0B-ABBC-5772C6CC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6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62CC-116E-4109-BDA4-30F57883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50B1-48F0-412F-8558-1D949607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E82AC-4099-4F88-9306-F77BEF45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0D116-CD28-4DA5-8C1A-B66EA41D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A09B2-F720-4AE9-848C-5EB65B0F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A881C-9503-4B8A-AAEE-EFD37829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BF50-90D2-4E28-840A-BB7A6924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38A26-6362-4296-90D2-0C1C52D64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9146-788A-4F72-8045-1F6ECA33D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E5191-6BA8-4010-BBCC-2042F560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C3130-42FF-4DBE-A73F-E4E457BF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6FD48-07D5-4FFD-880F-EE09031B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C6CC1-2306-4621-AC65-1949C576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76618-6E39-49C0-A890-778B06AD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5D74-0161-494A-BC73-8B7E6AAB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E7EA-B460-4B1D-B1AF-414F5C4DFD99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EC33C-7B2B-485F-82FA-836FBACDB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1163A-ABFF-4A75-8B79-FC2DF541A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45467485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learning-to-count/paint-the-squar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51F4-CD34-4AE7-9474-9005C44C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5673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u="sng" dirty="0">
                <a:latin typeface="Comic Sans MS" panose="030F0702030302020204" pitchFamily="66" charset="0"/>
              </a:rPr>
              <a:t>Place Value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A5FED-6BD4-4E76-AF12-01F142A0A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534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Lesson 9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7EADB43-E412-44DB-8A66-38D40E30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6" y="3918021"/>
            <a:ext cx="3381346" cy="26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98F5CF4-F2B9-4F97-A276-AB791CB92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66344"/>
          <a:stretch/>
        </p:blipFill>
        <p:spPr bwMode="auto">
          <a:xfrm>
            <a:off x="9413678" y="4115508"/>
            <a:ext cx="2778322" cy="26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9556B-7F38-4D4F-B04E-CB309E841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4" t="41314" r="54375" b="30972"/>
          <a:stretch/>
        </p:blipFill>
        <p:spPr>
          <a:xfrm>
            <a:off x="4036096" y="4399549"/>
            <a:ext cx="4819650" cy="19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80291-DAE2-4CEA-9079-4EFAD8C63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Key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414B1-5728-46C9-A5C9-A918424B0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i="0" dirty="0">
                <a:effectLst/>
                <a:latin typeface="Comic Sans MS" panose="030F0702030302020204" pitchFamily="66" charset="0"/>
              </a:rPr>
              <a:t>ESTIMATING describes when we find something close to the correct answer.</a:t>
            </a:r>
            <a:br>
              <a:rPr lang="en-US" b="1" i="0" dirty="0">
                <a:effectLst/>
                <a:latin typeface="Comic Sans MS" panose="030F0702030302020204" pitchFamily="66" charset="0"/>
              </a:rPr>
            </a:br>
            <a:br>
              <a:rPr lang="en-US" b="1" i="0" dirty="0">
                <a:effectLst/>
                <a:latin typeface="Comic Sans MS" panose="030F0702030302020204" pitchFamily="66" charset="0"/>
              </a:rPr>
            </a:br>
            <a:r>
              <a:rPr lang="en-US" b="1" i="0" dirty="0">
                <a:effectLst/>
                <a:latin typeface="Comic Sans MS" panose="030F0702030302020204" pitchFamily="66" charset="0"/>
              </a:rPr>
              <a:t>NUMBER LINES are horizontal (-), straight lines which have numbers placed at equal points. Most number lines begin at 0, however this is not always the case.</a:t>
            </a:r>
            <a:endParaRPr lang="en-US" b="0" i="0" dirty="0">
              <a:effectLst/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br>
              <a:rPr lang="en-US" b="0" i="0" dirty="0">
                <a:effectLst/>
                <a:latin typeface="Comic Sans MS" panose="030F0702030302020204" pitchFamily="66" charset="0"/>
              </a:rPr>
            </a:br>
            <a:r>
              <a:rPr lang="en-US" b="1" i="0" dirty="0">
                <a:effectLst/>
                <a:latin typeface="Comic Sans MS" panose="030F0702030302020204" pitchFamily="66" charset="0"/>
              </a:rPr>
              <a:t>INTERVALS on a number line are the equal spaces marked between any two numbers.</a:t>
            </a:r>
            <a:endParaRPr lang="en-US" b="0" i="0" dirty="0">
              <a:effectLst/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150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DCF2-EDF7-4E75-9E4F-C43CE17F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 3 - </a:t>
            </a:r>
            <a:r>
              <a:rPr lang="en-US" dirty="0">
                <a:hlinkClick r:id="rId3"/>
              </a:rPr>
              <a:t>Aut3.2.3 - Number line to 100 on Vimeo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275D5F-824A-4B9C-9BF1-DFE3CC9155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824" t="16785" r="26500" b="22510"/>
          <a:stretch/>
        </p:blipFill>
        <p:spPr>
          <a:xfrm>
            <a:off x="2958353" y="1947134"/>
            <a:ext cx="5690796" cy="416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36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E734-B46E-43C3-BB17-800E36C1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Year 3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2154A-0CCA-4FB9-9678-76DAC251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54" y="1825625"/>
            <a:ext cx="501754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latin typeface="Comic Sans MS" panose="030F0702030302020204" pitchFamily="66" charset="0"/>
              </a:rPr>
              <a:t>Working with a partner, complete the </a:t>
            </a:r>
            <a:r>
              <a:rPr lang="en-US" sz="3600" dirty="0" err="1">
                <a:latin typeface="Comic Sans MS" panose="030F0702030302020204" pitchFamily="66" charset="0"/>
              </a:rPr>
              <a:t>WhiteRose</a:t>
            </a:r>
            <a:r>
              <a:rPr lang="en-US" sz="3600" dirty="0">
                <a:latin typeface="Comic Sans MS" panose="030F0702030302020204" pitchFamily="66" charset="0"/>
              </a:rPr>
              <a:t> number lines to 100 sheet. Use a whiteboard to help you work out division if you need to.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85142-DC83-49AC-A936-51180BA4F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82" t="14745" r="50677" b="15137"/>
          <a:stretch/>
        </p:blipFill>
        <p:spPr>
          <a:xfrm>
            <a:off x="731520" y="1596959"/>
            <a:ext cx="4442909" cy="48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816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15B1-283E-4931-9AAA-A913D7B4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09" y="365125"/>
            <a:ext cx="11209470" cy="1325563"/>
          </a:xfrm>
        </p:spPr>
        <p:txBody>
          <a:bodyPr>
            <a:normAutofit/>
          </a:bodyPr>
          <a:lstStyle/>
          <a:p>
            <a:r>
              <a:rPr lang="en-US" sz="40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YR2 LO: To be able to count in 2s, 5s and 10s from any given number.  </a:t>
            </a:r>
            <a:endParaRPr lang="en-US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790C-A2E8-4E4D-A5EF-37674B66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understand what a multiple is.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count accurately in multiples of 2,5 and 10.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3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work out which multiple I need to count in. </a:t>
            </a:r>
          </a:p>
        </p:txBody>
      </p:sp>
    </p:spTree>
    <p:extLst>
      <p:ext uri="{BB962C8B-B14F-4D97-AF65-F5344CB8AC3E}">
        <p14:creationId xmlns:p14="http://schemas.microsoft.com/office/powerpoint/2010/main" val="275972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15B1-283E-4931-9AAA-A913D7B43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09" y="365125"/>
            <a:ext cx="11123407" cy="1325563"/>
          </a:xfrm>
        </p:spPr>
        <p:txBody>
          <a:bodyPr>
            <a:normAutofit/>
          </a:bodyPr>
          <a:lstStyle/>
          <a:p>
            <a:r>
              <a:rPr lang="en-US" sz="40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YR3 LO: </a:t>
            </a:r>
            <a:r>
              <a:rPr lang="en-GB" sz="40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use a number line to identify and estimate numbers up to 100. </a:t>
            </a:r>
            <a:r>
              <a:rPr lang="en-US" sz="4000" b="1" u="sng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790C-A2E8-4E4D-A5EF-37674B66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division to work out intervals on a number line.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count accurately in multiples.</a:t>
            </a:r>
            <a:endParaRPr lang="en-US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I can use a number line to estimate a number up to 100. </a:t>
            </a:r>
          </a:p>
        </p:txBody>
      </p:sp>
    </p:spTree>
    <p:extLst>
      <p:ext uri="{BB962C8B-B14F-4D97-AF65-F5344CB8AC3E}">
        <p14:creationId xmlns:p14="http://schemas.microsoft.com/office/powerpoint/2010/main" val="4182618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86C0-7A1D-4CDA-9E93-41C993192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Starter: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D133B3-02C6-460A-9B45-572176C25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1439" y="1825625"/>
            <a:ext cx="283291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Complete the word search for numbers written in letter form.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This will either be numbers to 10, to 20 or to 100.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5947F2-D001-429B-BA21-13F39D760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05" t="18274" r="37089" b="14353"/>
          <a:stretch/>
        </p:blipFill>
        <p:spPr>
          <a:xfrm>
            <a:off x="541023" y="1904104"/>
            <a:ext cx="2679540" cy="38749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4B10A8-646D-4A78-8D31-0181F5729A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11" t="22431" r="36382" b="10196"/>
          <a:stretch/>
        </p:blipFill>
        <p:spPr>
          <a:xfrm>
            <a:off x="3263085" y="1904103"/>
            <a:ext cx="2832915" cy="38749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2482D1-2577-4852-9A90-7CF40AD6D00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441" t="18823" r="36735" b="15451"/>
          <a:stretch/>
        </p:blipFill>
        <p:spPr>
          <a:xfrm>
            <a:off x="6138522" y="1904103"/>
            <a:ext cx="2742694" cy="37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9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01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B7711-A6EB-4BB5-8C83-E5677F8AD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Comic Sans MS" panose="030F0702030302020204" pitchFamily="66" charset="0"/>
              </a:rPr>
              <a:t>Recap: https://youtu.be/DS3W9WLIxlQ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BC410-E59A-4B99-9416-64008BBAE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348" y="1690688"/>
            <a:ext cx="7878184" cy="443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50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F2434-1DA3-45D1-9327-B2009A654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884" y="0"/>
            <a:ext cx="11930231" cy="1325563"/>
          </a:xfrm>
        </p:spPr>
        <p:txBody>
          <a:bodyPr>
            <a:normAutofit/>
          </a:bodyPr>
          <a:lstStyle/>
          <a:p>
            <a:r>
              <a:rPr lang="en-US" sz="3200" dirty="0">
                <a:hlinkClick r:id="rId3"/>
              </a:rPr>
              <a:t>Paint the Squares - Interactive Number Charts (topmarks.co.uk)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F833B-F32D-40F4-B427-079BCF385F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00" t="3451" r="13353" b="4157"/>
          <a:stretch/>
        </p:blipFill>
        <p:spPr>
          <a:xfrm>
            <a:off x="2288103" y="1032734"/>
            <a:ext cx="6694534" cy="555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43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E734-B46E-43C3-BB17-800E36C1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Year 2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2154A-0CCA-4FB9-9678-76DAC251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1261" y="1825625"/>
            <a:ext cx="4550485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latin typeface="Comic Sans MS" panose="030F0702030302020204" pitchFamily="66" charset="0"/>
              </a:rPr>
              <a:t>Using the lily pad counting sheet, fill in the missing numbers by counting in multiples of 2,5 and 10.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EAE2EE-6B9E-4BF7-9A4C-8EBDC8C42E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19608" r="22794" b="16943"/>
          <a:stretch/>
        </p:blipFill>
        <p:spPr>
          <a:xfrm>
            <a:off x="473336" y="1927356"/>
            <a:ext cx="6729530" cy="37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20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E734-B46E-43C3-BB17-800E36C1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Year 2 HA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2154A-0CCA-4FB9-9678-76DAC251F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3225" y="1825625"/>
            <a:ext cx="5658522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600" dirty="0">
                <a:latin typeface="Comic Sans MS" panose="030F0702030302020204" pitchFamily="66" charset="0"/>
              </a:rPr>
              <a:t>Stick the word problem cards into your book, one at a time. Underneath each question, show how you worked out your answer. Complete a mixture of 2,5 and 10 questions.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5CDC6D-8608-412A-9D38-C850BB9B50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50" t="19294" r="50764" b="38196"/>
          <a:stretch/>
        </p:blipFill>
        <p:spPr>
          <a:xfrm>
            <a:off x="374725" y="1690688"/>
            <a:ext cx="5824448" cy="392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6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</Words>
  <Application>Microsoft Office PowerPoint</Application>
  <PresentationFormat>Widescreen</PresentationFormat>
  <Paragraphs>31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Office Theme</vt:lpstr>
      <vt:lpstr>Place Value </vt:lpstr>
      <vt:lpstr>YR2 LO: To be able to count in 2s, 5s and 10s from any given number.  </vt:lpstr>
      <vt:lpstr>YR3 LO: To use a number line to identify and estimate numbers up to 100.  </vt:lpstr>
      <vt:lpstr>Starter:</vt:lpstr>
      <vt:lpstr>PowerPoint Presentation</vt:lpstr>
      <vt:lpstr>Recap: https://youtu.be/DS3W9WLIxlQ </vt:lpstr>
      <vt:lpstr>Paint the Squares - Interactive Number Charts (topmarks.co.uk)</vt:lpstr>
      <vt:lpstr>Year 2 task</vt:lpstr>
      <vt:lpstr>Year 2 HA task</vt:lpstr>
      <vt:lpstr>Key language</vt:lpstr>
      <vt:lpstr>Year 3 - Aut3.2.3 - Number line to 100 on Vimeo</vt:lpstr>
      <vt:lpstr>Year 3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</dc:title>
  <dc:creator>A Chhibber</dc:creator>
  <cp:lastModifiedBy>A Chhibber</cp:lastModifiedBy>
  <cp:revision>297</cp:revision>
  <dcterms:created xsi:type="dcterms:W3CDTF">2021-09-06T20:47:37Z</dcterms:created>
  <dcterms:modified xsi:type="dcterms:W3CDTF">2021-09-26T14:32:14Z</dcterms:modified>
</cp:coreProperties>
</file>