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2" r:id="rId2"/>
    <p:sldId id="38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00FF"/>
    <a:srgbClr val="993366"/>
    <a:srgbClr val="66FF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17" autoAdjust="0"/>
    <p:restoredTop sz="94660"/>
  </p:normalViewPr>
  <p:slideViewPr>
    <p:cSldViewPr>
      <p:cViewPr varScale="1">
        <p:scale>
          <a:sx n="65" d="100"/>
          <a:sy n="65" d="100"/>
        </p:scale>
        <p:origin x="14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26DB87-D42C-4A59-A966-3B7DAA6FF90F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2F912-E1ED-4B10-912D-6422E0D13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320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93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73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424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68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776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08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909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03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74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55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81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660EE-E681-46FF-BA4B-C254E137C16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EBFD7-9458-47E2-9E13-92D804467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30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99" y="152400"/>
            <a:ext cx="8229600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b="1" dirty="0"/>
              <a:t>Fast Subtraction Race Starter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2819400" cy="5347771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FF00"/>
                </a:solidFill>
              </a:rPr>
              <a:t>12 – 7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FF00"/>
                </a:solidFill>
              </a:rPr>
              <a:t>14 – 8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FF00"/>
                </a:solidFill>
              </a:rPr>
              <a:t>17 – 9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FF00"/>
                </a:solidFill>
              </a:rPr>
              <a:t>11 – 6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FF00"/>
                </a:solidFill>
              </a:rPr>
              <a:t>13 – 5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FF00"/>
                </a:solidFill>
              </a:rPr>
              <a:t> 17 – 8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FF00"/>
                </a:solidFill>
              </a:rPr>
              <a:t>16 – 8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FF00"/>
                </a:solidFill>
              </a:rPr>
              <a:t>14 – 6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3200400" y="1143000"/>
            <a:ext cx="2819400" cy="534777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23 – 5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 47 – 8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76 – 8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94 – 6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32 – 7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64 – 8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57 – 9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81 – 6  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210300" y="1143000"/>
            <a:ext cx="2819400" cy="534777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612 – 7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414 – 8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216 – 8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547 – 8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976 – 8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694 – 6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832 – 7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</a:rPr>
              <a:t>764 – 8  </a:t>
            </a:r>
          </a:p>
        </p:txBody>
      </p:sp>
      <p:pic>
        <p:nvPicPr>
          <p:cNvPr id="1026" name="Picture 2" descr="C:\Users\Roger Hall\Documents\Creative Writing\Free Clipart From Openclipart\Monster Purple #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28600"/>
            <a:ext cx="746125" cy="653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Roger Hall\Documents\Creative Writing\Free Clipart From Openclipart\Monster Purple #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599"/>
            <a:ext cx="746125" cy="653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22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7" grpId="0" build="p" animBg="1"/>
      <p:bldP spid="8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99" y="152400"/>
            <a:ext cx="8229600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b="1" dirty="0"/>
              <a:t>Subtraction Race Answers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2819400" cy="53477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12 – 7 = 5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14 – 8 = 6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17 – 9 = 8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11 – 6 = 5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13 – 5 = 8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17 – 8 = 9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16 – 8 = 8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14 – 6 = 8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3200400" y="1143000"/>
            <a:ext cx="2819400" cy="53477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23 – 5 = 18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47 – 8 = 39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76 – 8 = 68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94 – 6 = 88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32 – 7 = 25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64 – 8 = 56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57 – 9 = 48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81 – 6 = 75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210300" y="1143000"/>
            <a:ext cx="2819400" cy="53477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612 – 7 = 605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414 – 8 = 406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216 – 8 = 208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547 – 8 = 539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976 – 8 = 968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694 – 6 = 688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832 – 7 = 825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764 – 8 = 756</a:t>
            </a:r>
          </a:p>
        </p:txBody>
      </p:sp>
      <p:pic>
        <p:nvPicPr>
          <p:cNvPr id="2050" name="Picture 2" descr="C:\Users\Roger Hall\Documents\Creative Writing\Free Clipart From Openclipart\Monster Purple #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751947" cy="65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Roger Hall\Documents\Creative Writing\Free Clipart From Openclipart\Monster Purple #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751947" cy="65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870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7" grpId="0" build="p" animBg="1"/>
      <p:bldP spid="8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749BC38-2145-4721-B59C-729BA59DEC2E}"/>
</file>

<file path=customXml/itemProps2.xml><?xml version="1.0" encoding="utf-8"?>
<ds:datastoreItem xmlns:ds="http://schemas.openxmlformats.org/officeDocument/2006/customXml" ds:itemID="{E804C021-902C-4676-AE12-A6E79B3A9C6D}"/>
</file>

<file path=customXml/itemProps3.xml><?xml version="1.0" encoding="utf-8"?>
<ds:datastoreItem xmlns:ds="http://schemas.openxmlformats.org/officeDocument/2006/customXml" ds:itemID="{5728A6CD-009A-4E0C-B38E-7422A5140821}"/>
</file>

<file path=docProps/app.xml><?xml version="1.0" encoding="utf-8"?>
<Properties xmlns="http://schemas.openxmlformats.org/officeDocument/2006/extended-properties" xmlns:vt="http://schemas.openxmlformats.org/officeDocument/2006/docPropsVTypes">
  <TotalTime>2439</TotalTime>
  <Words>203</Words>
  <Application>Microsoft Office PowerPoint</Application>
  <PresentationFormat>On-screen Show (4:3)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Fast Subtraction Race Starter</vt:lpstr>
      <vt:lpstr>Subtraction Race 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Roger Hall</dc:creator>
  <cp:lastModifiedBy>M Smith</cp:lastModifiedBy>
  <cp:revision>164</cp:revision>
  <dcterms:created xsi:type="dcterms:W3CDTF">2015-11-21T13:49:10Z</dcterms:created>
  <dcterms:modified xsi:type="dcterms:W3CDTF">2021-12-01T21:15:09Z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