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334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278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64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79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811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106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326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771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19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530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96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550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7AE40-149B-4448-A0AA-B8854015F780}" type="datetimeFigureOut">
              <a:rPr lang="en-GB" smtClean="0"/>
              <a:t>26/01/2022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9BB2B-899E-4358-82CB-BA3D06FD28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744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2707" y="2220809"/>
            <a:ext cx="56886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Tom has 10 counters. He makes a pattern of two rows of 10. What other patterns can he make that give him a square or rectangle shape?</a:t>
            </a:r>
          </a:p>
          <a:p>
            <a:r>
              <a:rPr lang="en-GB" dirty="0"/>
              <a:t>      Cut the counters out to help you if you want.</a:t>
            </a:r>
          </a:p>
          <a:p>
            <a:endParaRPr lang="en-GB" dirty="0"/>
          </a:p>
          <a:p>
            <a:pPr algn="ctr"/>
            <a:r>
              <a:rPr lang="en-GB" dirty="0"/>
              <a:t>Example: 1 row of 20</a:t>
            </a:r>
          </a:p>
          <a:p>
            <a:pPr algn="ctr"/>
            <a:r>
              <a:rPr lang="en-GB" dirty="0"/>
              <a:t>                 row of</a:t>
            </a:r>
          </a:p>
          <a:p>
            <a:pPr algn="ctr"/>
            <a:r>
              <a:rPr lang="en-GB" dirty="0"/>
              <a:t>                  row of</a:t>
            </a:r>
          </a:p>
          <a:p>
            <a:pPr algn="ctr"/>
            <a:r>
              <a:rPr lang="en-GB" dirty="0"/>
              <a:t>                  row of </a:t>
            </a:r>
          </a:p>
          <a:p>
            <a:pPr algn="ctr"/>
            <a:r>
              <a:rPr lang="en-GB" dirty="0"/>
              <a:t>                   row of</a:t>
            </a:r>
          </a:p>
          <a:p>
            <a:pPr algn="ctr"/>
            <a:r>
              <a:rPr lang="en-GB" dirty="0"/>
              <a:t>                   row of</a:t>
            </a:r>
          </a:p>
        </p:txBody>
      </p:sp>
      <p:pic>
        <p:nvPicPr>
          <p:cNvPr id="1026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5387" y="1222672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13209" y="1222672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604117" y="1254819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61939" y="1264633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77311" y="126580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95504" y="1269617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92133" y="128799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23075" y="128799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908599" y="128799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38719" y="128799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55387" y="1739153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09265" y="1720627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51517" y="1739153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09339" y="1747800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77311" y="1792046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5133" y="1728445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792955" y="1768689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49955" y="1773673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880897" y="1781114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://www.just-garden-games.co.uk/wp-content/uploads/sites/2/2013/05/connect4redcounter1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438719" y="1768689"/>
            <a:ext cx="557822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farm4.static.flickr.com/3002/2572096037_2268a6aef9.jpg?v=0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29" b="27798"/>
          <a:stretch/>
        </p:blipFill>
        <p:spPr bwMode="auto">
          <a:xfrm>
            <a:off x="6880" y="5849819"/>
            <a:ext cx="3332641" cy="250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3195504" y="5508104"/>
            <a:ext cx="36624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2) How many ways can 28 sweets be shared equally?</a:t>
            </a:r>
          </a:p>
          <a:p>
            <a:r>
              <a:rPr lang="en-GB" dirty="0"/>
              <a:t>Cut the sweets out to help if you want. </a:t>
            </a:r>
          </a:p>
          <a:p>
            <a:r>
              <a:rPr lang="en-GB" dirty="0"/>
              <a:t>Example: 28 people have one sweet each. </a:t>
            </a:r>
          </a:p>
          <a:p>
            <a:r>
              <a:rPr lang="en-GB" dirty="0"/>
              <a:t>        people have     sweets each.</a:t>
            </a:r>
          </a:p>
          <a:p>
            <a:r>
              <a:rPr lang="en-GB" dirty="0"/>
              <a:t>        people have     sweets each.</a:t>
            </a:r>
          </a:p>
          <a:p>
            <a:r>
              <a:rPr lang="en-GB" dirty="0"/>
              <a:t>        people have     sweets each.</a:t>
            </a:r>
          </a:p>
          <a:p>
            <a:r>
              <a:rPr lang="en-GB" dirty="0"/>
              <a:t>        people have     sweets each.</a:t>
            </a:r>
          </a:p>
          <a:p>
            <a:r>
              <a:rPr lang="en-GB" dirty="0"/>
              <a:t>     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32656" y="8532440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Well done on completing these tricky question! Was this easy? Turn over for TRICKIER  questions!</a:t>
            </a:r>
          </a:p>
        </p:txBody>
      </p:sp>
      <p:sp>
        <p:nvSpPr>
          <p:cNvPr id="28" name="AutoShape 8" descr="data:image/jpeg;base64,/9j/4AAQSkZJRgABAQAAAQABAAD/2wCEAAkGBwgHBgkIBwgKCgkLDRYPDQwMDRsUFRAWIB0iIiAdHx8kKDQsJCYxJx8fLT0tMTU3Ojo6Iys/RD84QzQ5OjcBCgoKDQwNGg8PGjclHyU3Nzc3Nzc3Nzc3Nzc3Nzc3Nzc3Nzc3Nzc3Nzc3Nzc3Nzc3Nzc3Nzc3Nzc3Nzc3Nzc3N//AABEIAH0AagMBIgACEQEDEQH/xAAbAAACAwEBAQAAAAAAAAAAAAAABgQFBwIDAf/EADsQAAIBAwMCAwYEBAQHAQAAAAECAwAEEQUSITFBEyJRBhQ1YXSyIzKBkUJicaEVorHwM0NSVHKCkhb/xAAUAQEAAAAAAAAAAAAAAAAAAAAA/8QAFBEBAAAAAAAAAAAAAAAAAAAAAP/aAAwDAQACEQMRAD8A3GiiigKKKKArzWXdO8WxxsVW3keU5zwD6jHP9RUd5YdMtS93csy7zhpOWJZiQoAHPXAAGeK4XUZGAZdOvfCPO8qo/wApbd/bNBMWRGkaMMpdcFlB5Gema7qJZ3NrceJLb4DZ/FDIUdTj+IEAg4x17VKUhgCDkH0oPtFFFAUUUUBWWax8XvvqJPuNanWWax8XvvqJPuNBqdL/ALSahd6ZLbXSsyWKyxid/JsVCTvLk8gBcEEY5znPApgpf1/TI7kyy6lqMq2pXbDBHlcNjrxyzZ5GORjg0FlYata6hcXEFqZHMAXe5jYIc5xhiMHpnjsQehFSZoEmaJmLBon3KVYjnBHPqOehpS9l9TuroxafZiCOK0O6d8EhkOSPMcbmIxkrkZ5LZ8pa/JcpFJFKSoO5Wjfhv26igixx+8axNJJhhbIqRA/wswyzfqNo/Q+pom1myhuvdQ0ks4IDRxRs5XrycD0B/aurmKa3uvfLdPFDqEmiB5IGcMueMjJ47/pzGe6jk8WezkDC7tzsK8fiKdvI9cuoOeRtwelAXktutzY352iK6UwylxgGMozgt/TaevTc1WsLI0SNEVMZUFSp4I7Y+VVVuPf9Rhlh4sbHcI27Sy425H8qjcM9y3yq4HAoPhOBmoGqatBp2nNfMDLFkAeGc5yeufQdSewBNdapdS20G+G1a682JUU8qmDzjBJ5wMD1pMi0631TVlGjhYLWNfFaKVj5pVYYCkEg4wQQQwXAGBmgfoJPFhjk2Om9Q2xxhlz2I9a7qJpr3klvm/hSKYMwwjZDAHhvln0qXQFZZrHxe++ok+41qdZZrHxe++ok+40Gp1E1K3hmg3zWa3TQgvHGQCS2DwM8ZPSpdFAi+0FreeE2tXlukSIAs6DzOIsgkKuSuThRltxJC8J1DFo95aiUafY2twsMUZfxWXC8kcHJ3BjnPmHPJru/0h7+7Ek17IsCqNkSKAVbJywb1ORzjIx5SMnNJoWoHRGbQ5obm5aO4MUUkS7uo3YdmbJbB3E5PDDPQ0DRb3kFzNNDExLwnDAj5kf6qw/SlfUob+1TU7m0FsUS6LCLB3KWMJIAyBklS2cjl/1NgNLlGp3V5d33u8FzsDwW8mzc2Aq5fAbPbIIz5RxjmG9usUdxHputRi2vJHGJgZ2Ro12yYYnJI2HO49Rigl6LqQsvY61vL5QPd4QkgjwuCp2dzgdO5x86u4ZxcWkdxCG2yoHQMNpwRkZ9KVbb2b006ell/jN48m5J2dbtlzvJK4TO1QTkjjrz2GLC41S60SNjqYkvIFA/HjRVcZOPMMhSOpyMYAyR3oKXW9Te2Hjy2D2usyJ5Yo5crLjGSGA3YGRlgCqggvxU32f0mFJhHPpx3bveVvopBtlbIIyykb8cYyBwPyjv7abaxa/dHVr6JZYlJS2ikX/hkZBJHZgdw9c7u23F7p9jDYRNHb79jOXw7ljk9eT/ALzk9SaCSK+0UUBWWax8XvvqJPuNanWWax8XvvqJPuNBqdFFec8nhRPJtZtiltqDLHHYDuaCtvNeso5ns7e5gfUAyoluz4JZiQD8xkNnGfykdRiq9baTS9XtI7eKNRezH3q+fBaVyrOURc+UHYc+nHBOSIunXej677RwyR2UsN5bwSSyLLD4bFt6AFiOH/KGHJHKn0pskhilMZljVjG29CR+VsEZH7n96BJF47wpc3oDMlnbuzOwzJ4VwNxPb0/ftUdbW6sdYtmhieS0u9RvhcED/hNtnIPHZhsB+aDuactUD2el3U+m2aS3UUDmGJFALtjO0f1OKo59Q1mWzs5NIW7mEO6a4e8tDbvcKrAGPYyAgkF8cLyinJB5CHpa+Hp1rZTh5JzcWVyZ2AzIrEFc49ChXHoAe9R4NT1O108B453UW0fmliZlAlZ2zjjJAUpjIOSucZq+0e5e1nu5NW1OFBLK4it5ZlyoEj4bk8ZXbwOBj1JqzOrWJGYZTOPW2jaYD/4BxQKciRaPqkMFzNNZ6Tk3trDANjNJgExuF5Izu8oGPMq55UU36XdvfWcdxJbTWzNnMUwwwpc9o7ma/t1RrAWsUUu4z3dyqMMYO5FjJJIyOGK9Oe2fPSvaGfVLyKzsL9b25hZRctCqRxooI3Fh5jn+UNnPoOaBzor4ORX2gKyzWPi999RJ9xrU6yzWPi999RJ9xoNTqo9p7iez033uAzMIH3yRQ43yrgjaCehyQf0wcA5FvVJeNHde+zaiu7T7QlViAJEpAyzEfxcnaB6gn0wCuvtJDbCe8n0zW1d1WaXzDeQWVFBCebPP5R0GTirKzv77UYUuLTQtXEMiq8bz3/hhlPPTxNw/Udx1r31+1ttK0tBZ2ohE0++RFOAPIxPT5j96vLe0X/B4bSdCw93WN0Bxny4I4oFuzbUb15xYW0TLG5VvE1iZ+fQ7Sw7HI7f6yV0bVZsGa20eA9MhDMf3ZR/r6fPPvbTXMem2lzDP4akwj3cRoIVDMFMS4G4FenXr+1MPagX10XVdiq2sJEF/7a2Kf23kVD/wdbm9921C61GRuiuJo8MBzg7RuHTv375prbkYHWl61sJs2UEun7Jbd0dro+Hjcud7gg7iXyRyBwxzQLvtx7M2dtbwvZ2m8Mki5md5SHHnUDcTgHDjj1r00T2D07T2S51dI7uMyotvEoxHFluDjIBBJU4I68+mGj2sthPoU7ZwYB4wPyX83+XcP1qs0/2l0W30mC31PUrdLi2Kx+E8g8R2B8mFHLMQAcDJoLfSEls7m609nLwRbJLbJJKRsCNhJPOGRsH0KjtmrWoGmpM5kvLqIwyT4AiJBMaDO0NjjdyScdM45xmp+aArLNY+L331En3GtTrLNY+L331En3Gg1Ol+71IaLLcpqVncPYSOZI7m3gacDd1V0QFgd2cHBGCOQaYK8L21ivLSa1nXdFMjRuM9QRg0CZqOpj2jvrO2tg0UO8qyuPxGVsdR/CQoZtvJ2lc45Aeazxn/APy+rQSXMGbeFyZ3SMHyuMeKAAMD1/UYJwa0GORJY1eN1dGAZWU5BB7g0HiNPsxc+8i1hE+d3iCMbs4xnPrjjNc6itx4KNaguySKzRhtpkUdge3Y/PGMjOal0UFfpQuWa6nuYZIBNLujhkcMyAKo5wSBkgnAJ6+pNWFFFBzIquhRxlWGCD3FZToVsJtTgM8ivZ2c7b8BvN4TbFcD+IuViAHPfHem/wButebTbD3KzY++3YIDL/yI/wCOQ/PGQo7sR86qtDsjpNmVtIlub+1he6uLVWyUdUAhgyOOFZuP+rzd6Br92v7wiSe7ls4j0t4Am7H87kHnv5cY6ZbrXY0+ePmDUboEc4l2yKT88jOP6EVTprWuXtyradoskdqfD2m9/CLBllJbjJUDbDwRnLkEAg1NOo6ySdmisB4yJlp0yEP5m69hz/agn2lzK8slvdKqTx4J2Hyup6MP2PHYjuME5xrHxe++ok+41oobxNUiJTay2zFgeq7mXA4/8T+1Z1rHxe++ok+40Gp0UUUFfrGmrqFtsG0Sr+QsOOeqn5H/AHnpStpN5P7PStZshW0XloZWx4PqQx4C/Pp8x5iXmo17Y219GI7qISAHKnoVPqCOQfmKDi11K2uGVN/hyuMrFJ5WP9P+ofNcj51LpR1jQTp9lPJZ3yx255eG527CSeoBGwsf5lOfWlq39ovFutJsI9Tu5bq7XxpDoas628e0+Rlk3KD+X8qqfzeVeKDToEdC++ZpNzlhuAG0dhx6fvVbqeuwW0cvu22d4+HfP4UR6edh3yQNoyxJGB3pOutetIb+NAdVuxuaOQas7RRYI6mLaM8gY3KM54NSmt7rU7q3hv7qKyhUboiQEKqQR+FEcgcBsM/I9CDQSNEsl13VhqNzGzLA+4tIuCXHRcduisR2wg5xuLVf2jzPFcWxRLqEnYzrkMp6oe+D/YgHnGD1pkVnBZRRacYzbqDsKNuB55Oe5JySe5qXQVkeqbBi9sby3lyRgQtMp+YaMEY/rg/IV0NWilO22gu5mPIAtnQH/wBnAX+9WOKKCHY28yGSe7KG5mI3hDlUA/KoPUgZPPcknjoM41j4vffUSfca1Oss1j4vffUSfcaDU6KKKAooooKfW9Kk1uB7W4cW8CtujkjAaTcOjAkYXuMYOQe1UNr7MNour3l7DJHFbSNGbQxxF2gKRhPxMnkHnn59R1p2ooF8NcXk6k3VvcyJnwkt0IRCRgu53HkA9O/PHcetz7NWMtoYLcNa5UKTFjBx3KEbc/PGausV9oKDTNEutLvw1veu9k4/EidVHIUAYwPkPTpV8OlfaKAooooCss1j4vffUSfca1Oss1j4vffUSfca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792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72" y="0"/>
            <a:ext cx="660302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Tricky questions…if you dare!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1737" y="827584"/>
            <a:ext cx="628582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Which of these numbers can’t be shared</a:t>
            </a:r>
          </a:p>
          <a:p>
            <a:r>
              <a:rPr lang="en-GB" sz="2800" dirty="0"/>
              <a:t>equally when there is more than one </a:t>
            </a:r>
          </a:p>
          <a:p>
            <a:r>
              <a:rPr lang="en-GB" sz="2800" dirty="0"/>
              <a:t>person?</a:t>
            </a:r>
          </a:p>
          <a:p>
            <a:r>
              <a:rPr lang="en-GB" sz="2800" dirty="0"/>
              <a:t>Circle the numbers which can’t be shared </a:t>
            </a:r>
          </a:p>
          <a:p>
            <a:r>
              <a:rPr lang="en-GB" sz="2800" dirty="0"/>
              <a:t>equally.</a:t>
            </a:r>
          </a:p>
        </p:txBody>
      </p:sp>
      <p:sp>
        <p:nvSpPr>
          <p:cNvPr id="6" name="Rectangle 5"/>
          <p:cNvSpPr/>
          <p:nvPr/>
        </p:nvSpPr>
        <p:spPr>
          <a:xfrm>
            <a:off x="3521924" y="4472676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</a:p>
        </p:txBody>
      </p:sp>
      <p:sp>
        <p:nvSpPr>
          <p:cNvPr id="8" name="Rectangle 7"/>
          <p:cNvSpPr/>
          <p:nvPr/>
        </p:nvSpPr>
        <p:spPr>
          <a:xfrm>
            <a:off x="1480437" y="3318708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14</a:t>
            </a:r>
          </a:p>
        </p:txBody>
      </p:sp>
      <p:sp>
        <p:nvSpPr>
          <p:cNvPr id="9" name="Rectangle 8"/>
          <p:cNvSpPr/>
          <p:nvPr/>
        </p:nvSpPr>
        <p:spPr>
          <a:xfrm>
            <a:off x="2890181" y="2843808"/>
            <a:ext cx="8996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11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96752" y="4427984"/>
            <a:ext cx="886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207006" y="3017441"/>
            <a:ext cx="5357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5116" y="4144297"/>
            <a:ext cx="963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15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9326" y="5652120"/>
            <a:ext cx="5643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Bonus questions:</a:t>
            </a:r>
          </a:p>
          <a:p>
            <a:r>
              <a:rPr lang="en-GB" sz="2000" dirty="0"/>
              <a:t>Something to think about…</a:t>
            </a:r>
          </a:p>
          <a:p>
            <a:endParaRPr lang="en-GB" sz="2000" dirty="0"/>
          </a:p>
          <a:p>
            <a:r>
              <a:rPr lang="en-GB" sz="2000" dirty="0"/>
              <a:t>1)What do you notice about the numbers that can’t be  shared equally?</a:t>
            </a:r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2) Why can all even numbers be shared equally?</a:t>
            </a:r>
          </a:p>
        </p:txBody>
      </p:sp>
      <p:sp>
        <p:nvSpPr>
          <p:cNvPr id="15" name="AutoShape 2" descr="data:image/jpeg;base64,/9j/4AAQSkZJRgABAQAAAQABAAD/2wCEAAkGBwgHBgkIBwgKCgkLDRYPDQwMDRsUFRAWIB0iIiAdHx8kKDQsJCYxJx8fLT0tMTU3Ojo6Iys/RD84QzQ5OjcBCgoKDQwNGg8PGjclHyU3Nzc3Nzc3Nzc3Nzc3Nzc3Nzc3Nzc3Nzc3Nzc3Nzc3Nzc3Nzc3Nzc3Nzc3Nzc3Nzc3N//AABEIAH0AagMBIgACEQEDEQH/xAAbAAACAwEBAQAAAAAAAAAAAAAABgQFBwIDAf/EADsQAAIBAwMCAwYEBAQHAQAAAAECAwAEEQUSITFBEyJRBhQ1YXSyIzKBkUJicaEVorHwM0NSVHKCkhb/xAAUAQEAAAAAAAAAAAAAAAAAAAAA/8QAFBEBAAAAAAAAAAAAAAAAAAAAAP/aAAwDAQACEQMRAD8A3GiiigKKKKArzWXdO8WxxsVW3keU5zwD6jHP9RUd5YdMtS93csy7zhpOWJZiQoAHPXAAGeK4XUZGAZdOvfCPO8qo/wApbd/bNBMWRGkaMMpdcFlB5Gema7qJZ3NrceJLb4DZ/FDIUdTj+IEAg4x17VKUhgCDkH0oPtFFFAUUUUBWWax8XvvqJPuNanWWax8XvvqJPuNBqdL/ALSahd6ZLbXSsyWKyxid/JsVCTvLk8gBcEEY5znPApgpf1/TI7kyy6lqMq2pXbDBHlcNjrxyzZ5GORjg0FlYata6hcXEFqZHMAXe5jYIc5xhiMHpnjsQehFSZoEmaJmLBon3KVYjnBHPqOehpS9l9TuroxafZiCOK0O6d8EhkOSPMcbmIxkrkZ5LZ8pa/JcpFJFKSoO5Wjfhv26igixx+8axNJJhhbIqRA/wswyzfqNo/Q+pom1myhuvdQ0ks4IDRxRs5XrycD0B/aurmKa3uvfLdPFDqEmiB5IGcMueMjJ47/pzGe6jk8WezkDC7tzsK8fiKdvI9cuoOeRtwelAXktutzY352iK6UwylxgGMozgt/TaevTc1WsLI0SNEVMZUFSp4I7Y+VVVuPf9Rhlh4sbHcI27Sy425H8qjcM9y3yq4HAoPhOBmoGqatBp2nNfMDLFkAeGc5yeufQdSewBNdapdS20G+G1a682JUU8qmDzjBJ5wMD1pMi0631TVlGjhYLWNfFaKVj5pVYYCkEg4wQQQwXAGBmgfoJPFhjk2Om9Q2xxhlz2I9a7qJpr3klvm/hSKYMwwjZDAHhvln0qXQFZZrHxe++ok+41qdZZrHxe++ok+40Gp1E1K3hmg3zWa3TQgvHGQCS2DwM8ZPSpdFAi+0FreeE2tXlukSIAs6DzOIsgkKuSuThRltxJC8J1DFo95aiUafY2twsMUZfxWXC8kcHJ3BjnPmHPJru/0h7+7Ek17IsCqNkSKAVbJywb1ORzjIx5SMnNJoWoHRGbQ5obm5aO4MUUkS7uo3YdmbJbB3E5PDDPQ0DRb3kFzNNDExLwnDAj5kf6qw/SlfUob+1TU7m0FsUS6LCLB3KWMJIAyBklS2cjl/1NgNLlGp3V5d33u8FzsDwW8mzc2Aq5fAbPbIIz5RxjmG9usUdxHputRi2vJHGJgZ2Ro12yYYnJI2HO49Rigl6LqQsvY61vL5QPd4QkgjwuCp2dzgdO5x86u4ZxcWkdxCG2yoHQMNpwRkZ9KVbb2b006ell/jN48m5J2dbtlzvJK4TO1QTkjjrz2GLC41S60SNjqYkvIFA/HjRVcZOPMMhSOpyMYAyR3oKXW9Te2Hjy2D2usyJ5Yo5crLjGSGA3YGRlgCqggvxU32f0mFJhHPpx3bveVvopBtlbIIyykb8cYyBwPyjv7abaxa/dHVr6JZYlJS2ikX/hkZBJHZgdw9c7u23F7p9jDYRNHb79jOXw7ljk9eT/ALzk9SaCSK+0UUBWWax8XvvqJPuNanWWax8XvvqJPuNBqdFFec8nhRPJtZtiltqDLHHYDuaCtvNeso5ns7e5gfUAyoluz4JZiQD8xkNnGfykdRiq9baTS9XtI7eKNRezH3q+fBaVyrOURc+UHYc+nHBOSIunXej677RwyR2UsN5bwSSyLLD4bFt6AFiOH/KGHJHKn0pskhilMZljVjG29CR+VsEZH7n96BJF47wpc3oDMlnbuzOwzJ4VwNxPb0/ftUdbW6sdYtmhieS0u9RvhcED/hNtnIPHZhsB+aDuactUD2el3U+m2aS3UUDmGJFALtjO0f1OKo59Q1mWzs5NIW7mEO6a4e8tDbvcKrAGPYyAgkF8cLyinJB5CHpa+Hp1rZTh5JzcWVyZ2AzIrEFc49ChXHoAe9R4NT1O108B453UW0fmliZlAlZ2zjjJAUpjIOSucZq+0e5e1nu5NW1OFBLK4it5ZlyoEj4bk8ZXbwOBj1JqzOrWJGYZTOPW2jaYD/4BxQKciRaPqkMFzNNZ6Tk3trDANjNJgExuF5Izu8oGPMq55UU36XdvfWcdxJbTWzNnMUwwwpc9o7ma/t1RrAWsUUu4z3dyqMMYO5FjJJIyOGK9Oe2fPSvaGfVLyKzsL9b25hZRctCqRxooI3Fh5jn+UNnPoOaBzor4ORX2gKyzWPi999RJ9xrU6yzWPi999RJ9xoNTqo9p7iez033uAzMIH3yRQ43yrgjaCehyQf0wcA5FvVJeNHde+zaiu7T7QlViAJEpAyzEfxcnaB6gn0wCuvtJDbCe8n0zW1d1WaXzDeQWVFBCebPP5R0GTirKzv77UYUuLTQtXEMiq8bz3/hhlPPTxNw/Udx1r31+1ttK0tBZ2ohE0++RFOAPIxPT5j96vLe0X/B4bSdCw93WN0Bxny4I4oFuzbUb15xYW0TLG5VvE1iZ+fQ7Sw7HI7f6yV0bVZsGa20eA9MhDMf3ZR/r6fPPvbTXMem2lzDP4akwj3cRoIVDMFMS4G4FenXr+1MPagX10XVdiq2sJEF/7a2Kf23kVD/wdbm9921C61GRuiuJo8MBzg7RuHTv375prbkYHWl61sJs2UEun7Jbd0dro+Hjcud7gg7iXyRyBwxzQLvtx7M2dtbwvZ2m8Mki5md5SHHnUDcTgHDjj1r00T2D07T2S51dI7uMyotvEoxHFluDjIBBJU4I68+mGj2sthPoU7ZwYB4wPyX83+XcP1qs0/2l0W30mC31PUrdLi2Kx+E8g8R2B8mFHLMQAcDJoLfSEls7m609nLwRbJLbJJKRsCNhJPOGRsH0KjtmrWoGmpM5kvLqIwyT4AiJBMaDO0NjjdyScdM45xmp+aArLNY+L331En3GtTrLNY+L331En3Gg1Ol+71IaLLcpqVncPYSOZI7m3gacDd1V0QFgd2cHBGCOQaYK8L21ivLSa1nXdFMjRuM9QRg0CZqOpj2jvrO2tg0UO8qyuPxGVsdR/CQoZtvJ2lc45Aeazxn/APy+rQSXMGbeFyZ3SMHyuMeKAAMD1/UYJwa0GORJY1eN1dGAZWU5BB7g0HiNPsxc+8i1hE+d3iCMbs4xnPrjjNc6itx4KNaguySKzRhtpkUdge3Y/PGMjOal0UFfpQuWa6nuYZIBNLujhkcMyAKo5wSBkgnAJ6+pNWFFFBzIquhRxlWGCD3FZToVsJtTgM8ivZ2c7b8BvN4TbFcD+IuViAHPfHem/wButebTbD3KzY++3YIDL/yI/wCOQ/PGQo7sR86qtDsjpNmVtIlub+1he6uLVWyUdUAhgyOOFZuP+rzd6Br92v7wiSe7ls4j0t4Am7H87kHnv5cY6ZbrXY0+ePmDUboEc4l2yKT88jOP6EVTprWuXtyradoskdqfD2m9/CLBllJbjJUDbDwRnLkEAg1NOo6ySdmisB4yJlp0yEP5m69hz/agn2lzK8slvdKqTx4J2Hyup6MP2PHYjuME5xrHxe++ok+41oobxNUiJTay2zFgeq7mXA4/8T+1Z1rHxe++ok+40Gp0UUUFfrGmrqFtsG0Sr+QsOOeqn5H/AHnpStpN5P7PStZshW0XloZWx4PqQx4C/Pp8x5iXmo17Y219GI7qISAHKnoVPqCOQfmKDi11K2uGVN/hyuMrFJ5WP9P+ofNcj51LpR1jQTp9lPJZ3yx255eG527CSeoBGwsf5lOfWlq39ovFutJsI9Tu5bq7XxpDoas628e0+Rlk3KD+X8qqfzeVeKDToEdC++ZpNzlhuAG0dhx6fvVbqeuwW0cvu22d4+HfP4UR6edh3yQNoyxJGB3pOutetIb+NAdVuxuaOQas7RRYI6mLaM8gY3KM54NSmt7rU7q3hv7qKyhUboiQEKqQR+FEcgcBsM/I9CDQSNEsl13VhqNzGzLA+4tIuCXHRcduisR2wg5xuLVf2jzPFcWxRLqEnYzrkMp6oe+D/YgHnGD1pkVnBZRRacYzbqDsKNuB55Oe5JySe5qXQVkeqbBi9sby3lyRgQtMp+YaMEY/rg/IV0NWilO22gu5mPIAtnQH/wBnAX+9WOKKCHY28yGSe7KG5mI3hDlUA/KoPUgZPPcknjoM41j4vffUSfca1Oss1j4vffUSfcaDU6KKKAooooKfW9Kk1uB7W4cW8CtujkjAaTcOjAkYXuMYOQe1UNr7MNour3l7DJHFbSNGbQxxF2gKRhPxMnkHnn59R1p2ooF8NcXk6k3VvcyJnwkt0IRCRgu53HkA9O/PHcetz7NWMtoYLcNa5UKTFjBx3KEbc/PGausV9oKDTNEutLvw1veu9k4/EidVHIUAYwPkPTpV8OlfaKAooooCss1j4vffUSfca1Oss1j4vffUSfca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AutoShape 4" descr="data:image/jpeg;base64,/9j/4AAQSkZJRgABAQAAAQABAAD/2wCEAAkGBwgHBgkIBwgKCgkLDRYPDQwMDRsUFRAWIB0iIiAdHx8kKDQsJCYxJx8fLT0tMTU3Ojo6Iys/RD84QzQ5OjcBCgoKDQwNGg8PGjclHyU3Nzc3Nzc3Nzc3Nzc3Nzc3Nzc3Nzc3Nzc3Nzc3Nzc3Nzc3Nzc3Nzc3Nzc3Nzc3Nzc3N//AABEIAH0AagMBIgACEQEDEQH/xAAbAAACAwEBAQAAAAAAAAAAAAAABgQFBwIDAf/EADsQAAIBAwMCAwYEBAQHAQAAAAECAwAEEQUSITFBEyJRBhQ1YXSyIzKBkUJicaEVorHwM0NSVHKCkhb/xAAUAQEAAAAAAAAAAAAAAAAAAAAA/8QAFBEBAAAAAAAAAAAAAAAAAAAAAP/aAAwDAQACEQMRAD8A3GiiigKKKKArzWXdO8WxxsVW3keU5zwD6jHP9RUd5YdMtS93csy7zhpOWJZiQoAHPXAAGeK4XUZGAZdOvfCPO8qo/wApbd/bNBMWRGkaMMpdcFlB5Gema7qJZ3NrceJLb4DZ/FDIUdTj+IEAg4x17VKUhgCDkH0oPtFFFAUUUUBWWax8XvvqJPuNanWWax8XvvqJPuNBqdL/ALSahd6ZLbXSsyWKyxid/JsVCTvLk8gBcEEY5znPApgpf1/TI7kyy6lqMq2pXbDBHlcNjrxyzZ5GORjg0FlYata6hcXEFqZHMAXe5jYIc5xhiMHpnjsQehFSZoEmaJmLBon3KVYjnBHPqOehpS9l9TuroxafZiCOK0O6d8EhkOSPMcbmIxkrkZ5LZ8pa/JcpFJFKSoO5Wjfhv26igixx+8axNJJhhbIqRA/wswyzfqNo/Q+pom1myhuvdQ0ks4IDRxRs5XrycD0B/aurmKa3uvfLdPFDqEmiB5IGcMueMjJ47/pzGe6jk8WezkDC7tzsK8fiKdvI9cuoOeRtwelAXktutzY352iK6UwylxgGMozgt/TaevTc1WsLI0SNEVMZUFSp4I7Y+VVVuPf9Rhlh4sbHcI27Sy425H8qjcM9y3yq4HAoPhOBmoGqatBp2nNfMDLFkAeGc5yeufQdSewBNdapdS20G+G1a682JUU8qmDzjBJ5wMD1pMi0631TVlGjhYLWNfFaKVj5pVYYCkEg4wQQQwXAGBmgfoJPFhjk2Om9Q2xxhlz2I9a7qJpr3klvm/hSKYMwwjZDAHhvln0qXQFZZrHxe++ok+41qdZZrHxe++ok+40Gp1E1K3hmg3zWa3TQgvHGQCS2DwM8ZPSpdFAi+0FreeE2tXlukSIAs6DzOIsgkKuSuThRltxJC8J1DFo95aiUafY2twsMUZfxWXC8kcHJ3BjnPmHPJru/0h7+7Ek17IsCqNkSKAVbJywb1ORzjIx5SMnNJoWoHRGbQ5obm5aO4MUUkS7uo3YdmbJbB3E5PDDPQ0DRb3kFzNNDExLwnDAj5kf6qw/SlfUob+1TU7m0FsUS6LCLB3KWMJIAyBklS2cjl/1NgNLlGp3V5d33u8FzsDwW8mzc2Aq5fAbPbIIz5RxjmG9usUdxHputRi2vJHGJgZ2Ro12yYYnJI2HO49Rigl6LqQsvY61vL5QPd4QkgjwuCp2dzgdO5x86u4ZxcWkdxCG2yoHQMNpwRkZ9KVbb2b006ell/jN48m5J2dbtlzvJK4TO1QTkjjrz2GLC41S60SNjqYkvIFA/HjRVcZOPMMhSOpyMYAyR3oKXW9Te2Hjy2D2usyJ5Yo5crLjGSGA3YGRlgCqggvxU32f0mFJhHPpx3bveVvopBtlbIIyykb8cYyBwPyjv7abaxa/dHVr6JZYlJS2ikX/hkZBJHZgdw9c7u23F7p9jDYRNHb79jOXw7ljk9eT/ALzk9SaCSK+0UUBWWax8XvvqJPuNanWWax8XvvqJPuNBqdFFec8nhRPJtZtiltqDLHHYDuaCtvNeso5ns7e5gfUAyoluz4JZiQD8xkNnGfykdRiq9baTS9XtI7eKNRezH3q+fBaVyrOURc+UHYc+nHBOSIunXej677RwyR2UsN5bwSSyLLD4bFt6AFiOH/KGHJHKn0pskhilMZljVjG29CR+VsEZH7n96BJF47wpc3oDMlnbuzOwzJ4VwNxPb0/ftUdbW6sdYtmhieS0u9RvhcED/hNtnIPHZhsB+aDuactUD2el3U+m2aS3UUDmGJFALtjO0f1OKo59Q1mWzs5NIW7mEO6a4e8tDbvcKrAGPYyAgkF8cLyinJB5CHpa+Hp1rZTh5JzcWVyZ2AzIrEFc49ChXHoAe9R4NT1O108B453UW0fmliZlAlZ2zjjJAUpjIOSucZq+0e5e1nu5NW1OFBLK4it5ZlyoEj4bk8ZXbwOBj1JqzOrWJGYZTOPW2jaYD/4BxQKciRaPqkMFzNNZ6Tk3trDANjNJgExuF5Izu8oGPMq55UU36XdvfWcdxJbTWzNnMUwwwpc9o7ma/t1RrAWsUUu4z3dyqMMYO5FjJJIyOGK9Oe2fPSvaGfVLyKzsL9b25hZRctCqRxooI3Fh5jn+UNnPoOaBzor4ORX2gKyzWPi999RJ9xrU6yzWPi999RJ9xoNTqo9p7iez033uAzMIH3yRQ43yrgjaCehyQf0wcA5FvVJeNHde+zaiu7T7QlViAJEpAyzEfxcnaB6gn0wCuvtJDbCe8n0zW1d1WaXzDeQWVFBCebPP5R0GTirKzv77UYUuLTQtXEMiq8bz3/hhlPPTxNw/Udx1r31+1ttK0tBZ2ohE0++RFOAPIxPT5j96vLe0X/B4bSdCw93WN0Bxny4I4oFuzbUb15xYW0TLG5VvE1iZ+fQ7Sw7HI7f6yV0bVZsGa20eA9MhDMf3ZR/r6fPPvbTXMem2lzDP4akwj3cRoIVDMFMS4G4FenXr+1MPagX10XVdiq2sJEF/7a2Kf23kVD/wdbm9921C61GRuiuJo8MBzg7RuHTv375prbkYHWl61sJs2UEun7Jbd0dro+Hjcud7gg7iXyRyBwxzQLvtx7M2dtbwvZ2m8Mki5md5SHHnUDcTgHDjj1r00T2D07T2S51dI7uMyotvEoxHFluDjIBBJU4I68+mGj2sthPoU7ZwYB4wPyX83+XcP1qs0/2l0W30mC31PUrdLi2Kx+E8g8R2B8mFHLMQAcDJoLfSEls7m609nLwRbJLbJJKRsCNhJPOGRsH0KjtmrWoGmpM5kvLqIwyT4AiJBMaDO0NjjdyScdM45xmp+aArLNY+L331En3GtTrLNY+L331En3Gg1Ol+71IaLLcpqVncPYSOZI7m3gacDd1V0QFgd2cHBGCOQaYK8L21ivLSa1nXdFMjRuM9QRg0CZqOpj2jvrO2tg0UO8qyuPxGVsdR/CQoZtvJ2lc45Aeazxn/APy+rQSXMGbeFyZ3SMHyuMeKAAMD1/UYJwa0GORJY1eN1dGAZWU5BB7g0HiNPsxc+8i1hE+d3iCMbs4xnPrjjNc6itx4KNaguySKzRhtpkUdge3Y/PGMjOal0UFfpQuWa6nuYZIBNLujhkcMyAKo5wSBkgnAJ6+pNWFFFBzIquhRxlWGCD3FZToVsJtTgM8ivZ2c7b8BvN4TbFcD+IuViAHPfHem/wButebTbD3KzY++3YIDL/yI/wCOQ/PGQo7sR86qtDsjpNmVtIlub+1he6uLVWyUdUAhgyOOFZuP+rzd6Br92v7wiSe7ls4j0t4Am7H87kHnv5cY6ZbrXY0+ePmDUboEc4l2yKT88jOP6EVTprWuXtyradoskdqfD2m9/CLBllJbjJUDbDwRnLkEAg1NOo6ySdmisB4yJlp0yEP5m69hz/agn2lzK8slvdKqTx4J2Hyup6MP2PHYjuME5xrHxe++ok+41oobxNUiJTay2zFgeq7mXA4/8T+1Z1rHxe++ok+40Gp0UUUFfrGmrqFtsG0Sr+QsOOeqn5H/AHnpStpN5P7PStZshW0XloZWx4PqQx4C/Pp8x5iXmo17Y219GI7qISAHKnoVPqCOQfmKDi11K2uGVN/hyuMrFJ5WP9P+ofNcj51LpR1jQTp9lPJZ3yx255eG527CSeoBGwsf5lOfWlq39ovFutJsI9Tu5bq7XxpDoas628e0+Rlk3KD+X8qqfzeVeKDToEdC++ZpNzlhuAG0dhx6fvVbqeuwW0cvu22d4+HfP4UR6edh3yQNoyxJGB3pOutetIb+NAdVuxuaOQas7RRYI6mLaM8gY3KM54NSmt7rU7q3hv7qKyhUboiQEKqQR+FEcgcBsM/I9CDQSNEsl13VhqNzGzLA+4tIuCXHRcduisR2wg5xuLVf2jzPFcWxRLqEnYzrkMp6oe+D/YgHnGD1pkVnBZRRacYzbqDsKNuB55Oe5JySe5qXQVkeqbBi9sby3lyRgQtMp+YaMEY/rg/IV0NWilO22gu5mPIAtnQH/wBnAX+9WOKKCHY28yGSe7KG5mI3hDlUA/KoPUgZPPcknjoM41j4vffUSfca1Oss1j4vffUSfcaDU6KKKAooooKfW9Kk1uB7W4cW8CtujkjAaTcOjAkYXuMYOQe1UNr7MNour3l7DJHFbSNGbQxxF2gKRhPxMnkHnn59R1p2ooF8NcXk6k3VvcyJnwkt0IRCRgu53HkA9O/PHcetz7NWMtoYLcNa5UKTFjBx3KEbc/PGausV9oKDTNEutLvw1veu9k4/EidVHIUAYwPkPTpV8OlfaKAooooCss1j4vffUSfca1Oss1j4vffUSfcaD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AutoShape 6" descr="data:image/jpeg;base64,/9j/4AAQSkZJRgABAQAAAQABAAD/2wCEAAkGBwgHBgkIBwgKCgkLDRYPDQwMDRsUFRAWIB0iIiAdHx8kKDQsJCYxJx8fLT0tMTU3Ojo6Iys/RD84QzQ5OjcBCgoKDQwNGg8PGjclHyU3Nzc3Nzc3Nzc3Nzc3Nzc3Nzc3Nzc3Nzc3Nzc3Nzc3Nzc3Nzc3Nzc3Nzc3Nzc3Nzc3N//AABEIAH0AagMBIgACEQEDEQH/xAAbAAACAwEBAQAAAAAAAAAAAAAABgQFBwIDAf/EADsQAAIBAwMCAwYEBAQHAQAAAAECAwAEEQUSITFBEyJRBhQ1YXSyIzKBkUJicaEVorHwM0NSVHKCkhb/xAAUAQEAAAAAAAAAAAAAAAAAAAAA/8QAFBEBAAAAAAAAAAAAAAAAAAAAAP/aAAwDAQACEQMRAD8A3GiiigKKKKArzWXdO8WxxsVW3keU5zwD6jHP9RUd5YdMtS93csy7zhpOWJZiQoAHPXAAGeK4XUZGAZdOvfCPO8qo/wApbd/bNBMWRGkaMMpdcFlB5Gema7qJZ3NrceJLb4DZ/FDIUdTj+IEAg4x17VKUhgCDkH0oPtFFFAUUUUBWWax8XvvqJPuNanWWax8XvvqJPuNBqdL/ALSahd6ZLbXSsyWKyxid/JsVCTvLk8gBcEEY5znPApgpf1/TI7kyy6lqMq2pXbDBHlcNjrxyzZ5GORjg0FlYata6hcXEFqZHMAXe5jYIc5xhiMHpnjsQehFSZoEmaJmLBon3KVYjnBHPqOehpS9l9TuroxafZiCOK0O6d8EhkOSPMcbmIxkrkZ5LZ8pa/JcpFJFKSoO5Wjfhv26igixx+8axNJJhhbIqRA/wswyzfqNo/Q+pom1myhuvdQ0ks4IDRxRs5XrycD0B/aurmKa3uvfLdPFDqEmiB5IGcMueMjJ47/pzGe6jk8WezkDC7tzsK8fiKdvI9cuoOeRtwelAXktutzY352iK6UwylxgGMozgt/TaevTc1WsLI0SNEVMZUFSp4I7Y+VVVuPf9Rhlh4sbHcI27Sy425H8qjcM9y3yq4HAoPhOBmoGqatBp2nNfMDLFkAeGc5yeufQdSewBNdapdS20G+G1a682JUU8qmDzjBJ5wMD1pMi0631TVlGjhYLWNfFaKVj5pVYYCkEg4wQQQwXAGBmgfoJPFhjk2Om9Q2xxhlz2I9a7qJpr3klvm/hSKYMwwjZDAHhvln0qXQFZZrHxe++ok+41qdZZrHxe++ok+40Gp1E1K3hmg3zWa3TQgvHGQCS2DwM8ZPSpdFAi+0FreeE2tXlukSIAs6DzOIsgkKuSuThRltxJC8J1DFo95aiUafY2twsMUZfxWXC8kcHJ3BjnPmHPJru/0h7+7Ek17IsCqNkSKAVbJywb1ORzjIx5SMnNJoWoHRGbQ5obm5aO4MUUkS7uo3YdmbJbB3E5PDDPQ0DRb3kFzNNDExLwnDAj5kf6qw/SlfUob+1TU7m0FsUS6LCLB3KWMJIAyBklS2cjl/1NgNLlGp3V5d33u8FzsDwW8mzc2Aq5fAbPbIIz5RxjmG9usUdxHputRi2vJHGJgZ2Ro12yYYnJI2HO49Rigl6LqQsvY61vL5QPd4QkgjwuCp2dzgdO5x86u4ZxcWkdxCG2yoHQMNpwRkZ9KVbb2b006ell/jN48m5J2dbtlzvJK4TO1QTkjjrz2GLC41S60SNjqYkvIFA/HjRVcZOPMMhSOpyMYAyR3oKXW9Te2Hjy2D2usyJ5Yo5crLjGSGA3YGRlgCqggvxU32f0mFJhHPpx3bveVvopBtlbIIyykb8cYyBwPyjv7abaxa/dHVr6JZYlJS2ikX/hkZBJHZgdw9c7u23F7p9jDYRNHb79jOXw7ljk9eT/ALzk9SaCSK+0UUBWWax8XvvqJPuNanWWax8XvvqJPuNBqdFFec8nhRPJtZtiltqDLHHYDuaCtvNeso5ns7e5gfUAyoluz4JZiQD8xkNnGfykdRiq9baTS9XtI7eKNRezH3q+fBaVyrOURc+UHYc+nHBOSIunXej677RwyR2UsN5bwSSyLLD4bFt6AFiOH/KGHJHKn0pskhilMZljVjG29CR+VsEZH7n96BJF47wpc3oDMlnbuzOwzJ4VwNxPb0/ftUdbW6sdYtmhieS0u9RvhcED/hNtnIPHZhsB+aDuactUD2el3U+m2aS3UUDmGJFALtjO0f1OKo59Q1mWzs5NIW7mEO6a4e8tDbvcKrAGPYyAgkF8cLyinJB5CHpa+Hp1rZTh5JzcWVyZ2AzIrEFc49ChXHoAe9R4NT1O108B453UW0fmliZlAlZ2zjjJAUpjIOSucZq+0e5e1nu5NW1OFBLK4it5ZlyoEj4bk8ZXbwOBj1JqzOrWJGYZTOPW2jaYD/4BxQKciRaPqkMFzNNZ6Tk3trDANjNJgExuF5Izu8oGPMq55UU36XdvfWcdxJbTWzNnMUwwwpc9o7ma/t1RrAWsUUu4z3dyqMMYO5FjJJIyOGK9Oe2fPSvaGfVLyKzsL9b25hZRctCqRxooI3Fh5jn+UNnPoOaBzor4ORX2gKyzWPi999RJ9xrU6yzWPi999RJ9xoNTqo9p7iez033uAzMIH3yRQ43yrgjaCehyQf0wcA5FvVJeNHde+zaiu7T7QlViAJEpAyzEfxcnaB6gn0wCuvtJDbCe8n0zW1d1WaXzDeQWVFBCebPP5R0GTirKzv77UYUuLTQtXEMiq8bz3/hhlPPTxNw/Udx1r31+1ttK0tBZ2ohE0++RFOAPIxPT5j96vLe0X/B4bSdCw93WN0Bxny4I4oFuzbUb15xYW0TLG5VvE1iZ+fQ7Sw7HI7f6yV0bVZsGa20eA9MhDMf3ZR/r6fPPvbTXMem2lzDP4akwj3cRoIVDMFMS4G4FenXr+1MPagX10XVdiq2sJEF/7a2Kf23kVD/wdbm9921C61GRuiuJo8MBzg7RuHTv375prbkYHWl61sJs2UEun7Jbd0dro+Hjcud7gg7iXyRyBwxzQLvtx7M2dtbwvZ2m8Mki5md5SHHnUDcTgHDjj1r00T2D07T2S51dI7uMyotvEoxHFluDjIBBJU4I68+mGj2sthPoU7ZwYB4wPyX83+XcP1qs0/2l0W30mC31PUrdLi2Kx+E8g8R2B8mFHLMQAcDJoLfSEls7m609nLwRbJLbJJKRsCNhJPOGRsH0KjtmrWoGmpM5kvLqIwyT4AiJBMaDO0NjjdyScdM45xmp+aArLNY+L331En3GtTrLNY+L331En3Gg1Ol+71IaLLcpqVncPYSOZI7m3gacDd1V0QFgd2cHBGCOQaYK8L21ivLSa1nXdFMjRuM9QRg0CZqOpj2jvrO2tg0UO8qyuPxGVsdR/CQoZtvJ2lc45Aeazxn/APy+rQSXMGbeFyZ3SMHyuMeKAAMD1/UYJwa0GORJY1eN1dGAZWU5BB7g0HiNPsxc+8i1hE+d3iCMbs4xnPrjjNc6itx4KNaguySKzRhtpkUdge3Y/PGMjOal0UFfpQuWa6nuYZIBNLujhkcMyAKo5wSBkgnAJ6+pNWFFFBzIquhRxlWGCD3FZToVsJtTgM8ivZ2c7b8BvN4TbFcD+IuViAHPfHem/wButebTbD3KzY++3YIDL/yI/wCOQ/PGQo7sR86qtDsjpNmVtIlub+1he6uLVWyUdUAhgyOOFZuP+rzd6Br92v7wiSe7ls4j0t4Am7H87kHnv5cY6ZbrXY0+ePmDUboEc4l2yKT88jOP6EVTprWuXtyradoskdqfD2m9/CLBllJbjJUDbDwRnLkEAg1NOo6ySdmisB4yJlp0yEP5m69hz/agn2lzK8slvdKqTx4J2Hyup6MP2PHYjuME5xrHxe++ok+41oobxNUiJTay2zFgeq7mXA4/8T+1Z1rHxe++ok+40Gp0UUUFfrGmrqFtsG0Sr+QsOOeqn5H/AHnpStpN5P7PStZshW0XloZWx4PqQx4C/Pp8x5iXmo17Y219GI7qISAHKnoVPqCOQfmKDi11K2uGVN/hyuMrFJ5WP9P+ofNcj51LpR1jQTp9lPJZ3yx255eG527CSeoBGwsf5lOfWlq39ovFutJsI9Tu5bq7XxpDoas628e0+Rlk3KD+X8qqfzeVeKDToEdC++ZpNzlhuAG0dhx6fvVbqeuwW0cvu22d4+HfP4UR6edh3yQNoyxJGB3pOutetIb+NAdVuxuaOQas7RRYI6mLaM8gY3KM54NSmt7rU7q3hv7qKyhUboiQEKqQR+FEcgcBsM/I9CDQSNEsl13VhqNzGzLA+4tIuCXHRcduisR2wg5xuLVf2jzPFcWxRLqEnYzrkMp6oe+D/YgHnGD1pkVnBZRRacYzbqDsKNuB55Oe5JySe5qXQVkeqbBi9sby3lyRgQtMp+YaMEY/rg/IV0NWilO22gu5mPIAtnQH/wBnAX+9WOKKCHY28yGSe7KG5mI3hDlUA/KoPUgZPPcknjoM41j4vffUSfca1Oss1j4vffUSfcaDU6KKKAooooKfW9Kk1uB7W4cW8CtujkjAaTcOjAkYXuMYOQe1UNr7MNour3l7DJHFbSNGbQxxF2gKRhPxMnkHnn59R1p2ooF8NcXk6k3VvcyJnwkt0IRCRgu53HkA9O/PHcetz7NWMtoYLcNa5UKTFjBx3KEbc/PGausV9oKDTNEutLvw1veu9k4/EidVHIUAYwPkPTpV8OlfaKAooooCss1j4vffUSfca1Oss1j4vffUSfcaD//Z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293" y="4934341"/>
            <a:ext cx="1375929" cy="1622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038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1" ma:contentTypeDescription="Create a new document." ma:contentTypeScope="" ma:versionID="e74a16028a0b5b0f57608bf09d8b2660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b39263f8dd01711e1fc9c8509195d3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F22679-3975-4214-B4D7-A7AE30A9AD36}"/>
</file>

<file path=customXml/itemProps2.xml><?xml version="1.0" encoding="utf-8"?>
<ds:datastoreItem xmlns:ds="http://schemas.openxmlformats.org/officeDocument/2006/customXml" ds:itemID="{28F8090B-298E-467F-A849-D47588A62679}"/>
</file>

<file path=customXml/itemProps3.xml><?xml version="1.0" encoding="utf-8"?>
<ds:datastoreItem xmlns:ds="http://schemas.openxmlformats.org/officeDocument/2006/customXml" ds:itemID="{FCB9BB08-9272-47AC-AB59-415C1D807EB3}"/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210</Words>
  <Application>Microsoft Office PowerPoint</Application>
  <PresentationFormat>On-screen Show (4:3)</PresentationFormat>
  <Paragraphs>37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Aharoni</vt:lpstr>
      <vt:lpstr>Arial</vt:lpstr>
      <vt:lpstr>Calibri</vt:lpstr>
      <vt:lpstr>Office Theme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</dc:creator>
  <cp:lastModifiedBy>M Smith</cp:lastModifiedBy>
  <cp:revision>15</cp:revision>
  <dcterms:created xsi:type="dcterms:W3CDTF">2014-01-29T18:26:02Z</dcterms:created>
  <dcterms:modified xsi:type="dcterms:W3CDTF">2022-01-26T11:36:05Z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