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6" d="100"/>
          <a:sy n="86" d="100"/>
        </p:scale>
        <p:origin x="1339"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5" t="-7996"/>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59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49" y="1458739"/>
            <a:ext cx="7632700" cy="4634085"/>
          </a:xfrm>
          <a:prstGeom prst="roundRect">
            <a:avLst>
              <a:gd name="adj" fmla="val 671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765175"/>
            <a:ext cx="7632700" cy="90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823109"/>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211"/>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117"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0</TotalTime>
  <Words>339</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Miss A Chhibber</cp:lastModifiedBy>
  <cp:revision>33</cp:revision>
  <dcterms:created xsi:type="dcterms:W3CDTF">2019-03-11T15:10:20Z</dcterms:created>
  <dcterms:modified xsi:type="dcterms:W3CDTF">2021-03-21T19:16:06Z</dcterms:modified>
</cp:coreProperties>
</file>