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00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71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96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10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9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046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84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1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931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95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375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29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Growth Mindset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79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LO: To identify strategies that would help a child with a fixed mindset engage in their learning. </a:t>
            </a:r>
          </a:p>
        </p:txBody>
      </p:sp>
    </p:spTree>
    <p:extLst>
      <p:ext uri="{BB962C8B-B14F-4D97-AF65-F5344CB8AC3E}">
        <p14:creationId xmlns:p14="http://schemas.microsoft.com/office/powerpoint/2010/main" val="195659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What do we mean by mindset?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Your mindset is your attitude. It’s about how you think and feel rather than what you can and can’t do.</a:t>
            </a:r>
          </a:p>
        </p:txBody>
      </p:sp>
    </p:spTree>
    <p:extLst>
      <p:ext uri="{BB962C8B-B14F-4D97-AF65-F5344CB8AC3E}">
        <p14:creationId xmlns:p14="http://schemas.microsoft.com/office/powerpoint/2010/main" val="317760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For example: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Growth Mindset: </a:t>
            </a:r>
            <a:r>
              <a:rPr lang="en-US" sz="3200" dirty="0">
                <a:latin typeface="Comic Sans MS" panose="030F0702030302020204" pitchFamily="66" charset="0"/>
              </a:rPr>
              <a:t>I can learn anything I want to.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Fixed Mindset: I’m either good at it or I’m not.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Growth Mindset: </a:t>
            </a:r>
            <a:r>
              <a:rPr lang="en-US" sz="3200" dirty="0">
                <a:latin typeface="Comic Sans MS" panose="030F0702030302020204" pitchFamily="66" charset="0"/>
              </a:rPr>
              <a:t>I learn from criticism and follow advice.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Fixed Mindset: </a:t>
            </a:r>
            <a:r>
              <a:rPr lang="en-US" sz="3200" dirty="0">
                <a:latin typeface="Comic Sans MS" panose="030F0702030302020204" pitchFamily="66" charset="0"/>
              </a:rPr>
              <a:t>I ignore criticism and advice.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Growth Mindset: When I fail, I learn.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Fixed Mindset: </a:t>
            </a:r>
            <a:r>
              <a:rPr lang="en-US" sz="3200" dirty="0">
                <a:latin typeface="Comic Sans MS" panose="030F0702030302020204" pitchFamily="66" charset="0"/>
              </a:rPr>
              <a:t>When I fail, I’m no good.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68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09" y="235975"/>
            <a:ext cx="6544412" cy="4351338"/>
          </a:xfrm>
        </p:spPr>
      </p:pic>
      <p:sp>
        <p:nvSpPr>
          <p:cNvPr id="5" name="TextBox 4"/>
          <p:cNvSpPr txBox="1"/>
          <p:nvPr/>
        </p:nvSpPr>
        <p:spPr>
          <a:xfrm>
            <a:off x="7786614" y="60325"/>
            <a:ext cx="3460653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Comic Sans MS" panose="030F0702030302020204" pitchFamily="66" charset="0"/>
              </a:rPr>
              <a:t>This is Sarah. She is about to come back to school after the summer holidays.</a:t>
            </a:r>
          </a:p>
          <a:p>
            <a:pPr lvl="0"/>
            <a:r>
              <a:rPr lang="en-GB" sz="2400" dirty="0">
                <a:latin typeface="Comic Sans MS" panose="030F0702030302020204" pitchFamily="66" charset="0"/>
              </a:rPr>
              <a:t>However Sarah doesn’t like school and can misbehave in class. </a:t>
            </a: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651948" y="3014980"/>
            <a:ext cx="4248443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She refuses to do the work in class.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Moans and makes silly noises.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Says everything is easy so she doesn’t bother.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Bangs equipment and fiddles with pencils.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Tries to distract others.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Shouts out and disrupts others.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Complains that she hates Maths or English when we are trying to learn.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842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What type of mindset does she have?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Why do you think that? </a:t>
            </a:r>
          </a:p>
          <a:p>
            <a:endParaRPr lang="en-GB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354" y="2346129"/>
            <a:ext cx="65444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4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With your partner, discuss if you were Sarah’s teacher, what would you do to encourage her to join in more with her learning? 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In your books write advice you would give Sarah to have a growth mindset.</a:t>
            </a:r>
          </a:p>
        </p:txBody>
      </p:sp>
    </p:spTree>
    <p:extLst>
      <p:ext uri="{BB962C8B-B14F-4D97-AF65-F5344CB8AC3E}">
        <p14:creationId xmlns:p14="http://schemas.microsoft.com/office/powerpoint/2010/main" val="989438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Lets share out thoughts.</a:t>
            </a:r>
          </a:p>
          <a:p>
            <a:pPr marL="0" indent="0" algn="ctr">
              <a:buNone/>
            </a:pPr>
            <a:endParaRPr lang="en-GB" sz="4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4000" dirty="0">
              <a:latin typeface="Comic Sans MS" panose="030F0702030302020204" pitchFamily="66" charset="0"/>
            </a:endParaRPr>
          </a:p>
          <a:p>
            <a:pPr marL="0" lv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Have you ever felt like Sarah? </a:t>
            </a:r>
          </a:p>
          <a:p>
            <a:pPr marL="0" lv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Why? </a:t>
            </a:r>
          </a:p>
          <a:p>
            <a:pPr marL="0" lv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Is there a way you could of behaved differently? </a:t>
            </a:r>
          </a:p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22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22ED02-811C-49E0-AAB0-25EFA691E011}"/>
</file>

<file path=customXml/itemProps2.xml><?xml version="1.0" encoding="utf-8"?>
<ds:datastoreItem xmlns:ds="http://schemas.openxmlformats.org/officeDocument/2006/customXml" ds:itemID="{E3C80240-839F-49CC-A70F-ACDBAC53B339}"/>
</file>

<file path=customXml/itemProps3.xml><?xml version="1.0" encoding="utf-8"?>
<ds:datastoreItem xmlns:ds="http://schemas.openxmlformats.org/officeDocument/2006/customXml" ds:itemID="{FF700ABC-F3DA-4FCA-8813-42154F8ADDD0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281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Growth Mindset</vt:lpstr>
      <vt:lpstr>PowerPoint Presentation</vt:lpstr>
      <vt:lpstr>PowerPoint Presentation</vt:lpstr>
      <vt:lpstr>For example: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Mindset</dc:title>
  <dc:creator>Maddi Smith</dc:creator>
  <cp:lastModifiedBy>M Smith</cp:lastModifiedBy>
  <cp:revision>3</cp:revision>
  <dcterms:created xsi:type="dcterms:W3CDTF">2020-09-24T19:12:57Z</dcterms:created>
  <dcterms:modified xsi:type="dcterms:W3CDTF">2021-09-08T12:13:04Z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