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28F41-59A7-4EA0-A7AA-9D973ACFDF1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27558-2734-466A-96F9-CA7724068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98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168B-BA0A-4280-8744-C0909C7FE83C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161A-7A0D-4A47-A872-A7F88A2079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5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168B-BA0A-4280-8744-C0909C7FE83C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161A-7A0D-4A47-A872-A7F88A2079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09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168B-BA0A-4280-8744-C0909C7FE83C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161A-7A0D-4A47-A872-A7F88A2079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99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168B-BA0A-4280-8744-C0909C7FE83C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161A-7A0D-4A47-A872-A7F88A2079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67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168B-BA0A-4280-8744-C0909C7FE83C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161A-7A0D-4A47-A872-A7F88A2079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738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168B-BA0A-4280-8744-C0909C7FE83C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161A-7A0D-4A47-A872-A7F88A2079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35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168B-BA0A-4280-8744-C0909C7FE83C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161A-7A0D-4A47-A872-A7F88A2079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0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168B-BA0A-4280-8744-C0909C7FE83C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161A-7A0D-4A47-A872-A7F88A2079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71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168B-BA0A-4280-8744-C0909C7FE83C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161A-7A0D-4A47-A872-A7F88A2079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92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168B-BA0A-4280-8744-C0909C7FE83C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161A-7A0D-4A47-A872-A7F88A2079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33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168B-BA0A-4280-8744-C0909C7FE83C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161A-7A0D-4A47-A872-A7F88A2079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17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5168B-BA0A-4280-8744-C0909C7FE83C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1161A-7A0D-4A47-A872-A7F88A2079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45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Hodder Primary and Rising Stars\Company\Publishing\WIP\school improvement\Growth Mindset\proofs\high res 20160921\04_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531567" cy="571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:\Hodder Primary and Rising Stars\Company\Marketing\Logos\Rising Stars Logo\PRINT\RisingStars 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23" b="27503"/>
          <a:stretch/>
        </p:blipFill>
        <p:spPr bwMode="auto">
          <a:xfrm>
            <a:off x="7881843" y="6482443"/>
            <a:ext cx="1259632" cy="37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20153" y="6259480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/>
              <a:t>© </a:t>
            </a:r>
            <a:r>
              <a:rPr lang="en-GB" sz="1000" dirty="0" err="1" smtClean="0"/>
              <a:t>Vixit</a:t>
            </a:r>
            <a:r>
              <a:rPr lang="en-GB" sz="1000" dirty="0" smtClean="0"/>
              <a:t>/ Shutterstock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460115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Hachette UK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Lily.Hollins</dc:creator>
  <cp:lastModifiedBy>Maddi Smith</cp:lastModifiedBy>
  <cp:revision>3</cp:revision>
  <dcterms:created xsi:type="dcterms:W3CDTF">2016-11-22T14:06:09Z</dcterms:created>
  <dcterms:modified xsi:type="dcterms:W3CDTF">2021-02-10T15:53:20Z</dcterms:modified>
</cp:coreProperties>
</file>