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60" d="100"/>
          <a:sy n="60" d="100"/>
        </p:scale>
        <p:origin x="-389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8E5-F946-4FB3-BF89-21F9A085E904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1B-5F3B-4EA5-B32C-7506665B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8E5-F946-4FB3-BF89-21F9A085E904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1B-5F3B-4EA5-B32C-7506665B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8E5-F946-4FB3-BF89-21F9A085E904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1B-5F3B-4EA5-B32C-7506665B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3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8E5-F946-4FB3-BF89-21F9A085E904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1B-5F3B-4EA5-B32C-7506665B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8E5-F946-4FB3-BF89-21F9A085E904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1B-5F3B-4EA5-B32C-7506665B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9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8E5-F946-4FB3-BF89-21F9A085E904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1B-5F3B-4EA5-B32C-7506665B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46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8E5-F946-4FB3-BF89-21F9A085E904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1B-5F3B-4EA5-B32C-7506665B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8E5-F946-4FB3-BF89-21F9A085E904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1B-5F3B-4EA5-B32C-7506665B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2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8E5-F946-4FB3-BF89-21F9A085E904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1B-5F3B-4EA5-B32C-7506665B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8E5-F946-4FB3-BF89-21F9A085E904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1B-5F3B-4EA5-B32C-7506665B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0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18E5-F946-4FB3-BF89-21F9A085E904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5E1B-5F3B-4EA5-B32C-7506665B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118E5-F946-4FB3-BF89-21F9A085E904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5E1B-5F3B-4EA5-B32C-7506665BD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7293"/>
            <a:ext cx="9144000" cy="984733"/>
          </a:xfrm>
        </p:spPr>
        <p:txBody>
          <a:bodyPr/>
          <a:lstStyle/>
          <a:p>
            <a:r>
              <a:rPr lang="en-GB" dirty="0" smtClean="0"/>
              <a:t>Local History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Map of Kimbolton and Stonely in the 194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4" y="1414462"/>
            <a:ext cx="7346468" cy="454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9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83" y="25579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LO: To create a timeline of the history of my locality. 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498846"/>
              </p:ext>
            </p:extLst>
          </p:nvPr>
        </p:nvGraphicFramePr>
        <p:xfrm>
          <a:off x="453059" y="1361661"/>
          <a:ext cx="5977559" cy="1958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360">
                  <a:extLst>
                    <a:ext uri="{9D8B030D-6E8A-4147-A177-3AD203B41FA5}">
                      <a16:colId xmlns:a16="http://schemas.microsoft.com/office/drawing/2014/main" val="2919937092"/>
                    </a:ext>
                  </a:extLst>
                </a:gridCol>
                <a:gridCol w="5013400">
                  <a:extLst>
                    <a:ext uri="{9D8B030D-6E8A-4147-A177-3AD203B41FA5}">
                      <a16:colId xmlns:a16="http://schemas.microsoft.com/office/drawing/2014/main" val="3832192512"/>
                    </a:ext>
                  </a:extLst>
                </a:gridCol>
                <a:gridCol w="483799">
                  <a:extLst>
                    <a:ext uri="{9D8B030D-6E8A-4147-A177-3AD203B41FA5}">
                      <a16:colId xmlns:a16="http://schemas.microsoft.com/office/drawing/2014/main" val="3809466924"/>
                    </a:ext>
                  </a:extLst>
                </a:gridCol>
              </a:tblGrid>
              <a:tr h="373182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Success Criteria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452747"/>
                  </a:ext>
                </a:extLst>
              </a:tr>
              <a:tr h="52055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I can decide the start and end points of the timeline.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608637"/>
                  </a:ext>
                </a:extLst>
              </a:tr>
              <a:tr h="493625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I can research key events and add these to the timeline. 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34469"/>
                  </a:ext>
                </a:extLst>
              </a:tr>
              <a:tr h="57081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 can find out what was happening elsewhere at the same time. 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5633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34175" y="1771650"/>
            <a:ext cx="4644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will be creating a timeline to help organise our knowledge of local history. </a:t>
            </a:r>
          </a:p>
          <a:p>
            <a:endParaRPr lang="en-GB" sz="2000" dirty="0"/>
          </a:p>
          <a:p>
            <a:r>
              <a:rPr lang="en-GB" sz="2000" dirty="0" smtClean="0"/>
              <a:t>What does this timeline remind you of? </a:t>
            </a:r>
            <a:endParaRPr lang="en-GB" sz="2000" dirty="0"/>
          </a:p>
        </p:txBody>
      </p:sp>
      <p:pic>
        <p:nvPicPr>
          <p:cNvPr id="2050" name="Picture 2" descr="World time line power point and timeline activity KS2 | Teaching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9" y="3787775"/>
            <a:ext cx="106267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312011"/>
            <a:ext cx="5610225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Timelines help us to show the past in a visual way.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3181350"/>
            <a:ext cx="4610099" cy="3228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How has information been displayed on these examples?</a:t>
            </a:r>
          </a:p>
          <a:p>
            <a:pPr marL="0" indent="0">
              <a:buNone/>
            </a:pPr>
            <a:r>
              <a:rPr lang="en-GB" sz="2400" dirty="0" smtClean="0"/>
              <a:t>What key information should we include in a timeline about Kimbolton/ Great </a:t>
            </a:r>
            <a:r>
              <a:rPr lang="en-GB" sz="2400" dirty="0" err="1" smtClean="0"/>
              <a:t>Staughton</a:t>
            </a:r>
            <a:r>
              <a:rPr lang="en-GB" sz="2400" dirty="0" smtClean="0"/>
              <a:t>?</a:t>
            </a:r>
          </a:p>
          <a:p>
            <a:pPr marL="0" indent="0">
              <a:buNone/>
            </a:pPr>
            <a:r>
              <a:rPr lang="en-GB" sz="2400" dirty="0" smtClean="0"/>
              <a:t>How will we represent the information?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667" t="48809" r="22444" b="26958"/>
          <a:stretch/>
        </p:blipFill>
        <p:spPr>
          <a:xfrm>
            <a:off x="208279" y="251569"/>
            <a:ext cx="6309987" cy="2786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166" t="33482" r="20389" b="27061"/>
          <a:stretch/>
        </p:blipFill>
        <p:spPr>
          <a:xfrm>
            <a:off x="5795643" y="2828925"/>
            <a:ext cx="6004806" cy="35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6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5" y="346075"/>
            <a:ext cx="6210300" cy="2921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With your group, make a list of suggestions for important periods or events in the history of your village.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454025"/>
            <a:ext cx="4524375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Key features needed</a:t>
            </a:r>
            <a:r>
              <a:rPr lang="en-GB" dirty="0" smtClean="0"/>
              <a:t>:</a:t>
            </a:r>
          </a:p>
          <a:p>
            <a:r>
              <a:rPr lang="en-GB" dirty="0" smtClean="0"/>
              <a:t>Bars to show duration of periods.</a:t>
            </a:r>
          </a:p>
          <a:p>
            <a:r>
              <a:rPr lang="en-GB" dirty="0" smtClean="0"/>
              <a:t>Arrows to show key events.</a:t>
            </a:r>
          </a:p>
          <a:p>
            <a:r>
              <a:rPr lang="en-GB" dirty="0" smtClean="0"/>
              <a:t>Numbered scale of years.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350" y="4314825"/>
            <a:ext cx="10934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As a class, we will vote on which ones should be displayed on our working wall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59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Task- find out what else was happening during these events.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4075"/>
            <a:ext cx="10515600" cy="4052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E.g. </a:t>
            </a:r>
            <a:r>
              <a:rPr lang="en-GB" dirty="0" smtClean="0">
                <a:solidFill>
                  <a:srgbClr val="FF0000"/>
                </a:solidFill>
              </a:rPr>
              <a:t>Kimbolton castle was bought by the Wingfield family in the 1520’s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During this time, Spanish Conquistadors battled the Aztecs to take over much of central and south America.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Protestantism continued to spread through Europe due to Martin Luther.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bubonic plague began to spread through Europe and reached England in 1528.</a:t>
            </a:r>
          </a:p>
        </p:txBody>
      </p:sp>
    </p:spTree>
    <p:extLst>
      <p:ext uri="{BB962C8B-B14F-4D97-AF65-F5344CB8AC3E}">
        <p14:creationId xmlns:p14="http://schemas.microsoft.com/office/powerpoint/2010/main" val="266653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254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Local History</vt:lpstr>
      <vt:lpstr>LO: To create a timeline of the history of my locality. </vt:lpstr>
      <vt:lpstr>Timelines help us to show the past in a visual way. </vt:lpstr>
      <vt:lpstr>With your group, make a list of suggestions for important periods or events in the history of your village.  </vt:lpstr>
      <vt:lpstr>Extension Task- find out what else was happening during these events.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History</dc:title>
  <dc:creator>Katy Duncan</dc:creator>
  <cp:lastModifiedBy>Katy Duncan</cp:lastModifiedBy>
  <cp:revision>9</cp:revision>
  <dcterms:created xsi:type="dcterms:W3CDTF">2021-10-30T10:00:20Z</dcterms:created>
  <dcterms:modified xsi:type="dcterms:W3CDTF">2021-10-30T14:55:00Z</dcterms:modified>
</cp:coreProperties>
</file>