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40" d="100"/>
          <a:sy n="40" d="100"/>
        </p:scale>
        <p:origin x="326" y="8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85BD5-7F7E-4CB9-816C-7F85DDCAED76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E658-EE30-40CC-B2CA-DAC924B289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682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85BD5-7F7E-4CB9-816C-7F85DDCAED76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E658-EE30-40CC-B2CA-DAC924B289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898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85BD5-7F7E-4CB9-816C-7F85DDCAED76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E658-EE30-40CC-B2CA-DAC924B289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82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85BD5-7F7E-4CB9-816C-7F85DDCAED76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E658-EE30-40CC-B2CA-DAC924B289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248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85BD5-7F7E-4CB9-816C-7F85DDCAED76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E658-EE30-40CC-B2CA-DAC924B289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393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85BD5-7F7E-4CB9-816C-7F85DDCAED76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E658-EE30-40CC-B2CA-DAC924B289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730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85BD5-7F7E-4CB9-816C-7F85DDCAED76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E658-EE30-40CC-B2CA-DAC924B289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966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85BD5-7F7E-4CB9-816C-7F85DDCAED76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E658-EE30-40CC-B2CA-DAC924B289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752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85BD5-7F7E-4CB9-816C-7F85DDCAED76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E658-EE30-40CC-B2CA-DAC924B289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82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85BD5-7F7E-4CB9-816C-7F85DDCAED76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E658-EE30-40CC-B2CA-DAC924B289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5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85BD5-7F7E-4CB9-816C-7F85DDCAED76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E658-EE30-40CC-B2CA-DAC924B289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518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85BD5-7F7E-4CB9-816C-7F85DDCAED76}" type="datetimeFigureOut">
              <a:rPr lang="en-GB" smtClean="0"/>
              <a:t>07/11/2021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7E658-EE30-40CC-B2CA-DAC924B289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46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clips/zp8w2hv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rimaryfacts.com/325/catherine-of-aragon-facts-about-the-first-wife-of-henry-viii/" TargetMode="External"/><Relationship Id="rId5" Type="http://schemas.openxmlformats.org/officeDocument/2006/relationships/hyperlink" Target="https://kids.kiddle.co/Catherine_of_Aragon" TargetMode="External"/><Relationship Id="rId4" Type="http://schemas.openxmlformats.org/officeDocument/2006/relationships/hyperlink" Target="https://kids.britannica.com/kids/article/Catherine-of-Aragon/47623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opics/zxsbcdm/articles/z3s9j6f" TargetMode="External"/><Relationship Id="rId7" Type="http://schemas.openxmlformats.org/officeDocument/2006/relationships/hyperlink" Target="https://www.imagininghistory.co.uk/post/who-was-harold-godwinson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hoolhistory.co.uk/medieval/norman-conquest/harold-godwinson/" TargetMode="External"/><Relationship Id="rId5" Type="http://schemas.openxmlformats.org/officeDocument/2006/relationships/hyperlink" Target="https://kids.kiddle.co/Harold_Godwinson" TargetMode="External"/><Relationship Id="rId4" Type="http://schemas.openxmlformats.org/officeDocument/2006/relationships/hyperlink" Target="https://www.bbc.co.uk/teach/school-radio/history-ks2-anglo-saxons-1066-hastings/zkvxxy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rkhamstedcastle.org.uk/biographies/geoffrey-fitz-piers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imbolton.cambs.sch.uk/castle-early-years" TargetMode="External"/><Relationship Id="rId5" Type="http://schemas.openxmlformats.org/officeDocument/2006/relationships/hyperlink" Target="https://www.findagrave.com/memorial/63276113/geoffrey-fitzpiers" TargetMode="External"/><Relationship Id="rId4" Type="http://schemas.openxmlformats.org/officeDocument/2006/relationships/hyperlink" Target="https://en.wikipedia.org/wiki/Geoffrey_Fitz_Peter,_1st_Earl_of_Essex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565908"/>
              </p:ext>
            </p:extLst>
          </p:nvPr>
        </p:nvGraphicFramePr>
        <p:xfrm>
          <a:off x="963930" y="795876"/>
          <a:ext cx="3638550" cy="10258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396">
                  <a:extLst>
                    <a:ext uri="{9D8B030D-6E8A-4147-A177-3AD203B41FA5}">
                      <a16:colId xmlns:a16="http://schemas.microsoft.com/office/drawing/2014/main" val="1472081644"/>
                    </a:ext>
                  </a:extLst>
                </a:gridCol>
                <a:gridCol w="3051665">
                  <a:extLst>
                    <a:ext uri="{9D8B030D-6E8A-4147-A177-3AD203B41FA5}">
                      <a16:colId xmlns:a16="http://schemas.microsoft.com/office/drawing/2014/main" val="3523375747"/>
                    </a:ext>
                  </a:extLst>
                </a:gridCol>
                <a:gridCol w="294489">
                  <a:extLst>
                    <a:ext uri="{9D8B030D-6E8A-4147-A177-3AD203B41FA5}">
                      <a16:colId xmlns:a16="http://schemas.microsoft.com/office/drawing/2014/main" val="3642104429"/>
                    </a:ext>
                  </a:extLst>
                </a:gridCol>
              </a:tblGrid>
              <a:tr h="194915"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P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Success Criteria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5475740"/>
                  </a:ext>
                </a:extLst>
              </a:tr>
              <a:tr h="271887"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</a:rPr>
                        <a:t>Create a fact file of information about my figure. 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6089579"/>
                  </a:ext>
                </a:extLst>
              </a:tr>
              <a:tr h="257823"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</a:rPr>
                        <a:t>Explain how they are linked to the local area.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6065216"/>
                  </a:ext>
                </a:extLst>
              </a:tr>
              <a:tr h="298138"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Share what I have discovered with the class. 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075376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72490" y="309451"/>
            <a:ext cx="47663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L.O: To research the lives of famous figures in local history. </a:t>
            </a:r>
            <a:r>
              <a:rPr kumimoji="0" lang="en-GB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GB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https://thetudortravelguide.com/wp-content/uploads/KIMB-ForSMorrisAmberleyKimboltonHighR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1" y="1931707"/>
            <a:ext cx="7108210" cy="465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478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96600" cy="1673225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Your task today is to find out about the lives of three famous historical figures with links to the local area.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28950"/>
            <a:ext cx="10515600" cy="3148012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You will need to create a fact file about the life of your chosen person</a:t>
            </a:r>
            <a:r>
              <a:rPr lang="en-GB" dirty="0" smtClean="0"/>
              <a:t>. </a:t>
            </a:r>
          </a:p>
          <a:p>
            <a:r>
              <a:rPr lang="en-GB" dirty="0" smtClean="0"/>
              <a:t>What information will you choose to display in your fact file? </a:t>
            </a:r>
          </a:p>
          <a:p>
            <a:r>
              <a:rPr lang="en-GB" dirty="0" smtClean="0"/>
              <a:t>Where could we find out more information? </a:t>
            </a:r>
          </a:p>
          <a:p>
            <a:r>
              <a:rPr lang="en-GB" dirty="0" smtClean="0"/>
              <a:t>What is the link between each person and Kimbolton?</a:t>
            </a:r>
          </a:p>
        </p:txBody>
      </p:sp>
    </p:spTree>
    <p:extLst>
      <p:ext uri="{BB962C8B-B14F-4D97-AF65-F5344CB8AC3E}">
        <p14:creationId xmlns:p14="http://schemas.microsoft.com/office/powerpoint/2010/main" val="3902106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C</a:t>
            </a:r>
            <a:r>
              <a:rPr lang="en-GB" sz="4000" dirty="0" smtClean="0"/>
              <a:t>atherine of Aragon  1485 – 1536 (Tudor Period)</a:t>
            </a:r>
            <a:endParaRPr lang="en-GB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77350" y="2182018"/>
            <a:ext cx="2205037" cy="3183743"/>
          </a:xfrm>
          <a:prstGeom prst="rect">
            <a:avLst/>
          </a:prstGeom>
        </p:spPr>
      </p:pic>
      <p:sp>
        <p:nvSpPr>
          <p:cNvPr id="4" name="AutoShape 2" descr="Catherine of Aragon | Biography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57250" y="2305050"/>
            <a:ext cx="5429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First wife of Henry VIII </a:t>
            </a:r>
          </a:p>
          <a:p>
            <a:r>
              <a:rPr lang="en-GB" sz="2800" dirty="0" smtClean="0"/>
              <a:t>Died at Kimbolton Castle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23850" y="4419600"/>
            <a:ext cx="86653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3"/>
              </a:rPr>
              <a:t>https://www.bbc.co.uk/bitesize/clips/zp8w2hv</a:t>
            </a:r>
            <a:r>
              <a:rPr lang="en-GB" dirty="0" smtClean="0"/>
              <a:t> </a:t>
            </a:r>
          </a:p>
          <a:p>
            <a:r>
              <a:rPr lang="en-GB" dirty="0" smtClean="0">
                <a:hlinkClick r:id="rId4"/>
              </a:rPr>
              <a:t>https://kids.britannica.com/kids/article/Catherine-of-Aragon/476235</a:t>
            </a:r>
            <a:r>
              <a:rPr lang="en-GB" dirty="0" smtClean="0"/>
              <a:t> </a:t>
            </a:r>
          </a:p>
          <a:p>
            <a:r>
              <a:rPr lang="en-GB" dirty="0" smtClean="0">
                <a:hlinkClick r:id="rId5"/>
              </a:rPr>
              <a:t>https://kids.kiddle.co/Catherine_of_Aragon</a:t>
            </a:r>
            <a:r>
              <a:rPr lang="en-GB" dirty="0" smtClean="0"/>
              <a:t> </a:t>
            </a:r>
          </a:p>
          <a:p>
            <a:r>
              <a:rPr lang="en-GB" dirty="0" smtClean="0">
                <a:hlinkClick r:id="rId6"/>
              </a:rPr>
              <a:t>https://primaryfacts.com/325/catherine-of-aragon-facts-about-the-first-wife-of-henry-viii/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233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0400" cy="1325563"/>
          </a:xfrm>
        </p:spPr>
        <p:txBody>
          <a:bodyPr>
            <a:normAutofit/>
          </a:bodyPr>
          <a:lstStyle/>
          <a:p>
            <a:r>
              <a:rPr lang="en-GB" sz="4000" dirty="0" smtClean="0"/>
              <a:t>King Harold Godwinson 1022 – 1066 </a:t>
            </a:r>
            <a:br>
              <a:rPr lang="en-GB" sz="4000" dirty="0" smtClean="0"/>
            </a:br>
            <a:r>
              <a:rPr lang="en-GB" sz="4000" dirty="0" smtClean="0"/>
              <a:t>(Early Medieval/ Saxon period) 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00299"/>
            <a:ext cx="10515600" cy="3776663"/>
          </a:xfrm>
        </p:spPr>
        <p:txBody>
          <a:bodyPr/>
          <a:lstStyle/>
          <a:p>
            <a:r>
              <a:rPr lang="en-GB" dirty="0" smtClean="0"/>
              <a:t>Last Anglo-Saxon King of England.</a:t>
            </a:r>
          </a:p>
          <a:p>
            <a:r>
              <a:rPr lang="en-GB" dirty="0" smtClean="0"/>
              <a:t>Died at the Battle of Hastings.</a:t>
            </a:r>
            <a:endParaRPr lang="en-GB" dirty="0"/>
          </a:p>
        </p:txBody>
      </p:sp>
      <p:pic>
        <p:nvPicPr>
          <p:cNvPr id="3074" name="Picture 2" descr="Harold Godwinson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438" y="1624012"/>
            <a:ext cx="2913037" cy="275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8150" y="4267200"/>
            <a:ext cx="881702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3"/>
              </a:rPr>
              <a:t>https://www.bbc.co.uk/bitesize/topics/zxsbcdm/articles/z3s9j6f</a:t>
            </a:r>
            <a:endParaRPr lang="en-GB" dirty="0" smtClean="0"/>
          </a:p>
          <a:p>
            <a:r>
              <a:rPr lang="en-GB" dirty="0" smtClean="0">
                <a:hlinkClick r:id="rId4"/>
              </a:rPr>
              <a:t>https://www.bbc.co.uk/teach/school-radio/history-ks2-anglo-saxons-1066-hastings/zkvxxyc</a:t>
            </a:r>
            <a:r>
              <a:rPr lang="en-GB" dirty="0" smtClean="0"/>
              <a:t> </a:t>
            </a:r>
          </a:p>
          <a:p>
            <a:r>
              <a:rPr lang="en-GB" dirty="0" smtClean="0">
                <a:hlinkClick r:id="rId5"/>
              </a:rPr>
              <a:t>https://kids.kiddle.co/Harold_Godwinson</a:t>
            </a:r>
            <a:endParaRPr lang="en-GB" dirty="0" smtClean="0"/>
          </a:p>
          <a:p>
            <a:r>
              <a:rPr lang="en-GB" dirty="0" smtClean="0">
                <a:hlinkClick r:id="rId6"/>
              </a:rPr>
              <a:t>https://schoolhistory.co.uk/medieval/norman-conquest/harold-godwinson/</a:t>
            </a:r>
            <a:endParaRPr lang="en-GB" dirty="0" smtClean="0"/>
          </a:p>
          <a:p>
            <a:r>
              <a:rPr lang="en-GB" dirty="0" smtClean="0">
                <a:hlinkClick r:id="rId7"/>
              </a:rPr>
              <a:t>https://www.imagininghistory.co.uk/post/who-was-harold-godwinson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7807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Geoffrey </a:t>
            </a:r>
            <a:r>
              <a:rPr lang="en-GB" dirty="0" err="1" smtClean="0"/>
              <a:t>Fitzpiers</a:t>
            </a:r>
            <a:r>
              <a:rPr lang="en-GB" dirty="0" smtClean="0"/>
              <a:t>  1162 – 1213 (Medieval)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90749"/>
            <a:ext cx="7924800" cy="3986213"/>
          </a:xfrm>
        </p:spPr>
        <p:txBody>
          <a:bodyPr/>
          <a:lstStyle/>
          <a:p>
            <a:r>
              <a:rPr lang="en-GB" dirty="0" smtClean="0"/>
              <a:t>Also known as Geoffrey Fitz Peter</a:t>
            </a:r>
          </a:p>
          <a:p>
            <a:r>
              <a:rPr lang="en-GB" dirty="0" smtClean="0"/>
              <a:t>First Earl of Essex. </a:t>
            </a:r>
          </a:p>
          <a:p>
            <a:pPr marL="0" indent="0">
              <a:buNone/>
            </a:pPr>
            <a:r>
              <a:rPr lang="en-GB" dirty="0" smtClean="0"/>
              <a:t>Less is known about him, so this is a tougher challenge suitable for Year 6.</a:t>
            </a:r>
            <a:endParaRPr lang="en-GB" dirty="0"/>
          </a:p>
        </p:txBody>
      </p:sp>
      <p:pic>
        <p:nvPicPr>
          <p:cNvPr id="4098" name="Picture 2" descr="Geoffrey FitzPiers 4th Earl of Essex (1162–1213) • FamilySe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475" y="25908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00" y="4591050"/>
            <a:ext cx="69519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3"/>
              </a:rPr>
              <a:t>https://www.berkhamstedcastle.org.uk/biographies/geoffrey-fitz-piers/</a:t>
            </a:r>
            <a:r>
              <a:rPr lang="en-GB" dirty="0" smtClean="0"/>
              <a:t> </a:t>
            </a:r>
          </a:p>
          <a:p>
            <a:r>
              <a:rPr lang="en-GB" dirty="0" smtClean="0">
                <a:hlinkClick r:id="rId4"/>
              </a:rPr>
              <a:t>https://en.wikipedia.org/wiki/Geoffrey_Fitz_Peter,_1st_Earl_of_Essex</a:t>
            </a:r>
            <a:r>
              <a:rPr lang="en-GB" dirty="0" smtClean="0"/>
              <a:t> </a:t>
            </a:r>
          </a:p>
          <a:p>
            <a:r>
              <a:rPr lang="en-GB" dirty="0" smtClean="0">
                <a:hlinkClick r:id="rId5"/>
              </a:rPr>
              <a:t>https://www.findagrave.com/memorial/63276113/geoffrey-fitzpiers</a:t>
            </a:r>
            <a:r>
              <a:rPr lang="en-GB" dirty="0" smtClean="0"/>
              <a:t> </a:t>
            </a:r>
          </a:p>
          <a:p>
            <a:r>
              <a:rPr lang="en-GB" dirty="0" smtClean="0">
                <a:hlinkClick r:id="rId6"/>
              </a:rPr>
              <a:t>https://www.kimbolton.cambs.sch.uk/castle-early-years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3021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Plenary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We will be working in groups to present what we have found out about the famous figures linked to the local area.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/>
              <a:t>Extension Task- What famous people can you discover with links to the wider local area, such as St. </a:t>
            </a:r>
            <a:r>
              <a:rPr lang="en-GB" b="1" dirty="0" err="1" smtClean="0"/>
              <a:t>Neots</a:t>
            </a:r>
            <a:r>
              <a:rPr lang="en-GB" b="1" dirty="0" smtClean="0"/>
              <a:t> or Cambridge?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51582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281</Words>
  <Application>Microsoft Office PowerPoint</Application>
  <PresentationFormat>Widescreen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Your task today is to find out about the lives of three famous historical figures with links to the local area. </vt:lpstr>
      <vt:lpstr>Catherine of Aragon  1485 – 1536 (Tudor Period)</vt:lpstr>
      <vt:lpstr>King Harold Godwinson 1022 – 1066  (Early Medieval/ Saxon period) </vt:lpstr>
      <vt:lpstr>Geoffrey Fitzpiers  1162 – 1213 (Medieval) </vt:lpstr>
      <vt:lpstr>Plenary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Katy Duncan</dc:creator>
  <cp:lastModifiedBy>Katy Duncan</cp:lastModifiedBy>
  <cp:revision>14</cp:revision>
  <dcterms:created xsi:type="dcterms:W3CDTF">2021-11-07T12:00:26Z</dcterms:created>
  <dcterms:modified xsi:type="dcterms:W3CDTF">2021-11-07T14:35:39Z</dcterms:modified>
</cp:coreProperties>
</file>