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3" r:id="rId2"/>
    <p:sldId id="344" r:id="rId3"/>
    <p:sldId id="345" r:id="rId4"/>
    <p:sldId id="346" r:id="rId5"/>
    <p:sldId id="347" r:id="rId6"/>
  </p:sldIdLst>
  <p:sldSz cx="9144000" cy="6858000" type="screen4x3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6" pos="5307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3"/>
    <a:srgbClr val="EF492D"/>
    <a:srgbClr val="EC6D76"/>
    <a:srgbClr val="92D050"/>
    <a:srgbClr val="00B050"/>
    <a:srgbClr val="F08115"/>
    <a:srgbClr val="FEF3E9"/>
    <a:srgbClr val="ACDDFC"/>
    <a:srgbClr val="F8F8F9"/>
    <a:srgbClr val="F08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  <p:guide pos="340"/>
        <p:guide orient="horz" pos="3816"/>
        <p:guide pos="5307"/>
        <p:guide orient="horz" pos="368"/>
        <p:guide pos="476"/>
        <p:guide orient="horz" pos="4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itchFamily="2" charset="0"/>
              </a:rPr>
              <a:t>23/12/2021</a:t>
            </a:fld>
            <a:endParaRPr lang="en-GB" dirty="0">
              <a:latin typeface="Roboto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itchFamily="2" charset="0"/>
              </a:rPr>
              <a:t>‹#›</a:t>
            </a:fld>
            <a:endParaRPr lang="en-GB" dirty="0"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23/12/2021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lif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lif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7E560ED-70EE-438D-BA6A-554DF308541B}"/>
              </a:ext>
            </a:extLst>
          </p:cNvPr>
          <p:cNvSpPr/>
          <p:nvPr userDrawn="1"/>
        </p:nvSpPr>
        <p:spPr>
          <a:xfrm>
            <a:off x="4023360" y="5436524"/>
            <a:ext cx="1113905" cy="75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7283358-7635-42F1-BD1F-797588ABFE46}"/>
              </a:ext>
            </a:extLst>
          </p:cNvPr>
          <p:cNvSpPr/>
          <p:nvPr userDrawn="1"/>
        </p:nvSpPr>
        <p:spPr>
          <a:xfrm>
            <a:off x="4015047" y="3049199"/>
            <a:ext cx="1113905" cy="75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493872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able to reflect on your own lifestyles and take responsibility for making healthy choices.</a:t>
            </a:r>
            <a:endParaRPr lang="en-GB" dirty="0"/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8137524" cy="241046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Twinkl" pitchFamily="50" charset="0"/>
              </a:rPr>
              <a:t>I can say some choices I make to keep healthy.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winkl" pitchFamily="50" charset="0"/>
              </a:rPr>
              <a:t>I can think about my lifestyle and suggest something I could do to be healthier.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winkl" pitchFamily="50" charset="0"/>
              </a:rPr>
              <a:t>I can say some people who help me to stay healthy and make healthy choices.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521906" y="6120814"/>
            <a:ext cx="4100187" cy="1519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Roboto" pitchFamily="2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Roboto" pitchFamily="2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Roboto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6A21F-FC9B-4085-B51C-80037C7EA699}"/>
              </a:ext>
            </a:extLst>
          </p:cNvPr>
          <p:cNvSpPr txBox="1"/>
          <p:nvPr/>
        </p:nvSpPr>
        <p:spPr>
          <a:xfrm>
            <a:off x="1310185" y="1487606"/>
            <a:ext cx="63052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With your talk partner, list all the activities, choices and behaviours that impact on your physical, social and emotional health. 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Lets share!</a:t>
            </a:r>
          </a:p>
        </p:txBody>
      </p:sp>
    </p:spTree>
    <p:extLst>
      <p:ext uri="{BB962C8B-B14F-4D97-AF65-F5344CB8AC3E}">
        <p14:creationId xmlns:p14="http://schemas.microsoft.com/office/powerpoint/2010/main" val="211795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F9DBE-3FC2-407F-9FF8-DCBF0B2AAE99}"/>
              </a:ext>
            </a:extLst>
          </p:cNvPr>
          <p:cNvSpPr txBox="1"/>
          <p:nvPr/>
        </p:nvSpPr>
        <p:spPr>
          <a:xfrm>
            <a:off x="484495" y="655092"/>
            <a:ext cx="8175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Reflect on your own healthy lifestyle. </a:t>
            </a:r>
          </a:p>
          <a:p>
            <a:pPr algn="ctr"/>
            <a:br>
              <a:rPr lang="en-GB" sz="3200" dirty="0"/>
            </a:br>
            <a:r>
              <a:rPr lang="en-GB" sz="3200" dirty="0"/>
              <a:t>Think about one change you would like to make to improve your health.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In your books complete the sentence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i="1" dirty="0">
                <a:solidFill>
                  <a:srgbClr val="FF0000"/>
                </a:solidFill>
              </a:rPr>
              <a:t>I would like to change my healthy lifestyle by… 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378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F9DBE-3FC2-407F-9FF8-DCBF0B2AAE99}"/>
              </a:ext>
            </a:extLst>
          </p:cNvPr>
          <p:cNvSpPr txBox="1"/>
          <p:nvPr/>
        </p:nvSpPr>
        <p:spPr>
          <a:xfrm>
            <a:off x="484495" y="655092"/>
            <a:ext cx="81750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Task:</a:t>
            </a:r>
          </a:p>
          <a:p>
            <a:pPr algn="ctr"/>
            <a:r>
              <a:rPr lang="en-GB" sz="3200" dirty="0"/>
              <a:t>Think about the different people, </a:t>
            </a:r>
            <a:r>
              <a:rPr lang="en-GB" sz="3200" b="1" dirty="0"/>
              <a:t>whose job is it to keep children healthy?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dirty="0"/>
              <a:t>In your book, draw and label the different people whose job it is to keep children healthy.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Underneath this, write a sentence telling me who the two most important in keeping them healthy, and tell me why. </a:t>
            </a:r>
          </a:p>
        </p:txBody>
      </p:sp>
    </p:spTree>
    <p:extLst>
      <p:ext uri="{BB962C8B-B14F-4D97-AF65-F5344CB8AC3E}">
        <p14:creationId xmlns:p14="http://schemas.microsoft.com/office/powerpoint/2010/main" val="157414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F7E59-BE1C-44D8-BCEE-FBC1168AC60A}"/>
              </a:ext>
            </a:extLst>
          </p:cNvPr>
          <p:cNvSpPr txBox="1"/>
          <p:nvPr/>
        </p:nvSpPr>
        <p:spPr>
          <a:xfrm>
            <a:off x="484495" y="2224585"/>
            <a:ext cx="8175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Lets share why we have chosen these two people. </a:t>
            </a:r>
          </a:p>
        </p:txBody>
      </p:sp>
    </p:spTree>
    <p:extLst>
      <p:ext uri="{BB962C8B-B14F-4D97-AF65-F5344CB8AC3E}">
        <p14:creationId xmlns:p14="http://schemas.microsoft.com/office/powerpoint/2010/main" val="261015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4" id="{BB369500-6563-4633-A901-37D26BFB8F16}" vid="{5732CB1A-E63C-40B1-8651-804584F584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2E38F7-4767-4D3B-A3A4-1A1CAA536D13}"/>
</file>

<file path=customXml/itemProps2.xml><?xml version="1.0" encoding="utf-8"?>
<ds:datastoreItem xmlns:ds="http://schemas.openxmlformats.org/officeDocument/2006/customXml" ds:itemID="{00C1B1A0-0A3F-405B-B911-862EA5868A5F}"/>
</file>

<file path=customXml/itemProps3.xml><?xml version="1.0" encoding="utf-8"?>
<ds:datastoreItem xmlns:ds="http://schemas.openxmlformats.org/officeDocument/2006/customXml" ds:itemID="{6FADB74C-4DCC-4FC5-B51D-95F41B90B282}"/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1222</TotalTime>
  <Words>221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M Smith</cp:lastModifiedBy>
  <cp:revision>125</cp:revision>
  <dcterms:created xsi:type="dcterms:W3CDTF">2019-05-08T10:15:17Z</dcterms:created>
  <dcterms:modified xsi:type="dcterms:W3CDTF">2021-12-23T15:31:29Z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